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32"/>
  </p:notesMasterIdLst>
  <p:sldIdLst>
    <p:sldId id="416" r:id="rId5"/>
    <p:sldId id="463" r:id="rId6"/>
    <p:sldId id="476" r:id="rId7"/>
    <p:sldId id="475" r:id="rId8"/>
    <p:sldId id="477" r:id="rId9"/>
    <p:sldId id="478" r:id="rId10"/>
    <p:sldId id="467" r:id="rId11"/>
    <p:sldId id="258" r:id="rId12"/>
    <p:sldId id="259" r:id="rId13"/>
    <p:sldId id="260" r:id="rId14"/>
    <p:sldId id="261" r:id="rId15"/>
    <p:sldId id="262" r:id="rId16"/>
    <p:sldId id="468" r:id="rId17"/>
    <p:sldId id="263" r:id="rId18"/>
    <p:sldId id="264" r:id="rId19"/>
    <p:sldId id="266" r:id="rId20"/>
    <p:sldId id="265" r:id="rId21"/>
    <p:sldId id="469" r:id="rId22"/>
    <p:sldId id="267" r:id="rId23"/>
    <p:sldId id="479" r:id="rId24"/>
    <p:sldId id="480" r:id="rId25"/>
    <p:sldId id="481" r:id="rId26"/>
    <p:sldId id="482" r:id="rId27"/>
    <p:sldId id="483" r:id="rId28"/>
    <p:sldId id="484" r:id="rId29"/>
    <p:sldId id="472" r:id="rId30"/>
    <p:sldId id="42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322735-6580-512C-A4D3-B0206F10E223}" name="Karatop, Nurgul" initials="KN" userId="S::IZMKARATN@CORP.JTI.COM::4e012e45-8253-470c-9601-9da64ff89a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BDC6C"/>
    <a:srgbClr val="7E94B9"/>
    <a:srgbClr val="56C1B8"/>
    <a:srgbClr val="A1CC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74-BBC9-4D48-9E5D-2147957AF0DD}" type="datetimeFigureOut">
              <a:rPr lang="en-US" smtClean="0"/>
              <a:t>9/28/2023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ACF43-F53A-44C6-9137-440C1D1640B1}" type="slidenum">
              <a:rPr lang="en-US" smtClean="0"/>
              <a:t>‹#›</a:t>
            </a:fld>
            <a:endParaRPr lang="en-US"/>
          </a:p>
        </p:txBody>
      </p:sp>
    </p:spTree>
    <p:extLst>
      <p:ext uri="{BB962C8B-B14F-4D97-AF65-F5344CB8AC3E}">
        <p14:creationId xmlns:p14="http://schemas.microsoft.com/office/powerpoint/2010/main" val="3633396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pectrum Titl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4822"/>
            <a:ext cx="12193200" cy="4352971"/>
          </a:xfrm>
          <a:prstGeom prst="rect">
            <a:avLst/>
          </a:prstGeom>
        </p:spPr>
      </p:pic>
      <p:pic>
        <p:nvPicPr>
          <p:cNvPr id="12" name="Picture 11">
            <a:extLst>
              <a:ext uri="{FF2B5EF4-FFF2-40B4-BE49-F238E27FC236}">
                <a16:creationId xmlns:a16="http://schemas.microsoft.com/office/drawing/2014/main" id="{6480B215-A81F-481D-8C0E-6BF46A6156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38999" y="5879560"/>
            <a:ext cx="829976" cy="621252"/>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4350" y="468158"/>
            <a:ext cx="3959352" cy="432816"/>
          </a:xfrm>
          <a:prstGeom prst="rect">
            <a:avLst/>
          </a:prstGeom>
        </p:spPr>
      </p:pic>
      <p:sp>
        <p:nvSpPr>
          <p:cNvPr id="8" name="Title 1">
            <a:extLst>
              <a:ext uri="{FF2B5EF4-FFF2-40B4-BE49-F238E27FC236}">
                <a16:creationId xmlns:a16="http://schemas.microsoft.com/office/drawing/2014/main" id="{4D6C11B0-82D2-4B1D-A080-5DEC7B98E43A}"/>
              </a:ext>
            </a:extLst>
          </p:cNvPr>
          <p:cNvSpPr>
            <a:spLocks noGrp="1"/>
          </p:cNvSpPr>
          <p:nvPr>
            <p:ph type="ctrTitle"/>
          </p:nvPr>
        </p:nvSpPr>
        <p:spPr>
          <a:xfrm>
            <a:off x="521225" y="1887082"/>
            <a:ext cx="11161713" cy="1468437"/>
          </a:xfrm>
        </p:spPr>
        <p:txBody>
          <a:bodyPr anchor="b" anchorCtr="0"/>
          <a:lstStyle>
            <a:lvl1pPr algn="l">
              <a:defRPr sz="4400" b="1" cap="all" baseline="0">
                <a:solidFill>
                  <a:schemeClr val="bg1"/>
                </a:solidFill>
              </a:defRPr>
            </a:lvl1pPr>
          </a:lstStyle>
          <a:p>
            <a:r>
              <a:rPr lang="en-US"/>
              <a:t>Click to edit Master title style</a:t>
            </a:r>
            <a:endParaRPr lang="en-GB"/>
          </a:p>
        </p:txBody>
      </p:sp>
      <p:sp>
        <p:nvSpPr>
          <p:cNvPr id="9" name="Subtitle 2">
            <a:extLst>
              <a:ext uri="{FF2B5EF4-FFF2-40B4-BE49-F238E27FC236}">
                <a16:creationId xmlns:a16="http://schemas.microsoft.com/office/drawing/2014/main" id="{F631D629-EA3E-4A82-8438-59B781EBBDC8}"/>
              </a:ext>
            </a:extLst>
          </p:cNvPr>
          <p:cNvSpPr>
            <a:spLocks noGrp="1"/>
          </p:cNvSpPr>
          <p:nvPr>
            <p:ph type="subTitle" idx="1"/>
          </p:nvPr>
        </p:nvSpPr>
        <p:spPr>
          <a:xfrm>
            <a:off x="521225" y="3486828"/>
            <a:ext cx="8295821" cy="1655762"/>
          </a:xfrm>
        </p:spPr>
        <p:txBody>
          <a:bodyPr anchor="t" anchorCtr="0"/>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356347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
        <p:nvSpPr>
          <p:cNvPr id="2" name="Title 1">
            <a:extLst>
              <a:ext uri="{FF2B5EF4-FFF2-40B4-BE49-F238E27FC236}">
                <a16:creationId xmlns:a16="http://schemas.microsoft.com/office/drawing/2014/main" id="{B55EFAC8-0232-4ACB-8A16-76099AC73170}"/>
              </a:ext>
            </a:extLst>
          </p:cNvPr>
          <p:cNvSpPr>
            <a:spLocks noGrp="1"/>
          </p:cNvSpPr>
          <p:nvPr>
            <p:ph type="title"/>
          </p:nvPr>
        </p:nvSpPr>
        <p:spPr>
          <a:xfrm>
            <a:off x="515938" y="1947863"/>
            <a:ext cx="8961437" cy="4334668"/>
          </a:xfrm>
        </p:spPr>
        <p:txBody>
          <a:bodyPr anchor="t" anchorCtr="0"/>
          <a:lstStyle>
            <a:lvl1pPr>
              <a:lnSpc>
                <a:spcPct val="80000"/>
              </a:lnSpc>
              <a:defRPr sz="5400" cap="all" spc="300" baseline="0">
                <a:solidFill>
                  <a:schemeClr val="bg1"/>
                </a:solidFill>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Presentation title in footer</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pic>
        <p:nvPicPr>
          <p:cNvPr id="10" name="Picture 9">
            <a:extLst>
              <a:ext uri="{FF2B5EF4-FFF2-40B4-BE49-F238E27FC236}">
                <a16:creationId xmlns:a16="http://schemas.microsoft.com/office/drawing/2014/main" id="{DD2F868E-F9E5-4FD0-AA54-A0611266E9A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08226" y="1887473"/>
            <a:ext cx="767837" cy="574740"/>
          </a:xfrm>
          <a:prstGeom prst="rect">
            <a:avLst/>
          </a:prstGeom>
        </p:spPr>
      </p:pic>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Tree>
    <p:extLst>
      <p:ext uri="{BB962C8B-B14F-4D97-AF65-F5344CB8AC3E}">
        <p14:creationId xmlns:p14="http://schemas.microsoft.com/office/powerpoint/2010/main" val="1857696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Divider 01">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C891A08-6DE4-4D51-9189-5BAEEDBDCBD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1998016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377DBBC5-C10E-41BA-BA1E-C68F62781E99}"/>
              </a:ext>
            </a:extLst>
          </p:cNvPr>
          <p:cNvSpPr>
            <a:spLocks noGrp="1"/>
          </p:cNvSpPr>
          <p:nvPr>
            <p:ph type="pic" sz="quarter" idx="13" hasCustomPrompt="1"/>
          </p:nvPr>
        </p:nvSpPr>
        <p:spPr>
          <a:xfrm>
            <a:off x="0" y="0"/>
            <a:ext cx="12192000" cy="6858000"/>
          </a:xfrm>
          <a:custGeom>
            <a:avLst/>
            <a:gdLst>
              <a:gd name="connsiteX0" fmla="*/ 0 w 9753600"/>
              <a:gd name="connsiteY0" fmla="*/ 0 h 4876800"/>
              <a:gd name="connsiteX1" fmla="*/ 9753600 w 9753600"/>
              <a:gd name="connsiteY1" fmla="*/ 0 h 4876800"/>
              <a:gd name="connsiteX2" fmla="*/ 9753600 w 9753600"/>
              <a:gd name="connsiteY2" fmla="*/ 4876800 h 4876800"/>
              <a:gd name="connsiteX3" fmla="*/ 0 w 9753600"/>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9753600" h="4876800">
                <a:moveTo>
                  <a:pt x="0" y="0"/>
                </a:moveTo>
                <a:lnTo>
                  <a:pt x="9753600" y="0"/>
                </a:lnTo>
                <a:lnTo>
                  <a:pt x="9753600" y="4876800"/>
                </a:lnTo>
                <a:lnTo>
                  <a:pt x="0" y="4876800"/>
                </a:lnTo>
                <a:close/>
              </a:path>
            </a:pathLst>
          </a:custGeom>
          <a:solidFill>
            <a:schemeClr val="bg1">
              <a:lumMod val="85000"/>
            </a:schemeClr>
          </a:solidFill>
        </p:spPr>
        <p:txBody>
          <a:bodyPr wrap="square">
            <a:noAutofit/>
          </a:bodyPr>
          <a:lstStyle>
            <a:lvl1pPr algn="r">
              <a:defRPr sz="2500"/>
            </a:lvl1pPr>
          </a:lstStyle>
          <a:p>
            <a:r>
              <a:rPr lang="it-IT"/>
              <a:t>Picture</a:t>
            </a:r>
          </a:p>
        </p:txBody>
      </p:sp>
      <p:sp>
        <p:nvSpPr>
          <p:cNvPr id="2" name="Title 1">
            <a:extLst>
              <a:ext uri="{FF2B5EF4-FFF2-40B4-BE49-F238E27FC236}">
                <a16:creationId xmlns:a16="http://schemas.microsoft.com/office/drawing/2014/main" id="{B55EFAC8-0232-4ACB-8A16-76099AC73170}"/>
              </a:ext>
            </a:extLst>
          </p:cNvPr>
          <p:cNvSpPr>
            <a:spLocks noGrp="1"/>
          </p:cNvSpPr>
          <p:nvPr>
            <p:ph type="title"/>
          </p:nvPr>
        </p:nvSpPr>
        <p:spPr>
          <a:xfrm>
            <a:off x="515938" y="1947863"/>
            <a:ext cx="8961437" cy="4334668"/>
          </a:xfrm>
        </p:spPr>
        <p:txBody>
          <a:bodyPr anchor="t" anchorCtr="0"/>
          <a:lstStyle>
            <a:lvl1pPr>
              <a:lnSpc>
                <a:spcPct val="80000"/>
              </a:lnSpc>
              <a:defRPr sz="5400" cap="all" spc="300" baseline="0">
                <a:solidFill>
                  <a:schemeClr val="bg1"/>
                </a:solidFill>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Presentation title in footer</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Tree>
    <p:extLst>
      <p:ext uri="{BB962C8B-B14F-4D97-AF65-F5344CB8AC3E}">
        <p14:creationId xmlns:p14="http://schemas.microsoft.com/office/powerpoint/2010/main" val="963854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03">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377DBBC5-C10E-41BA-BA1E-C68F62781E99}"/>
              </a:ext>
            </a:extLst>
          </p:cNvPr>
          <p:cNvSpPr>
            <a:spLocks noGrp="1"/>
          </p:cNvSpPr>
          <p:nvPr>
            <p:ph type="pic" sz="quarter" idx="13" hasCustomPrompt="1"/>
          </p:nvPr>
        </p:nvSpPr>
        <p:spPr>
          <a:xfrm>
            <a:off x="0" y="0"/>
            <a:ext cx="12192000" cy="6858000"/>
          </a:xfrm>
          <a:custGeom>
            <a:avLst/>
            <a:gdLst>
              <a:gd name="connsiteX0" fmla="*/ 0 w 9753600"/>
              <a:gd name="connsiteY0" fmla="*/ 0 h 4876800"/>
              <a:gd name="connsiteX1" fmla="*/ 9753600 w 9753600"/>
              <a:gd name="connsiteY1" fmla="*/ 0 h 4876800"/>
              <a:gd name="connsiteX2" fmla="*/ 9753600 w 9753600"/>
              <a:gd name="connsiteY2" fmla="*/ 4876800 h 4876800"/>
              <a:gd name="connsiteX3" fmla="*/ 0 w 9753600"/>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9753600" h="4876800">
                <a:moveTo>
                  <a:pt x="0" y="0"/>
                </a:moveTo>
                <a:lnTo>
                  <a:pt x="9753600" y="0"/>
                </a:lnTo>
                <a:lnTo>
                  <a:pt x="9753600" y="4876800"/>
                </a:lnTo>
                <a:lnTo>
                  <a:pt x="0" y="4876800"/>
                </a:lnTo>
                <a:close/>
              </a:path>
            </a:pathLst>
          </a:custGeom>
          <a:solidFill>
            <a:schemeClr val="bg1">
              <a:lumMod val="85000"/>
            </a:schemeClr>
          </a:solidFill>
        </p:spPr>
        <p:txBody>
          <a:bodyPr wrap="square">
            <a:noAutofit/>
          </a:bodyPr>
          <a:lstStyle>
            <a:lvl1pPr algn="r">
              <a:defRPr sz="2500"/>
            </a:lvl1pPr>
          </a:lstStyle>
          <a:p>
            <a:r>
              <a:rPr lang="it-IT"/>
              <a:t>Picture</a:t>
            </a:r>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Presentation title in footer</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
        <p:nvSpPr>
          <p:cNvPr id="14" name="Content Placeholder 2">
            <a:extLst>
              <a:ext uri="{FF2B5EF4-FFF2-40B4-BE49-F238E27FC236}">
                <a16:creationId xmlns:a16="http://schemas.microsoft.com/office/drawing/2014/main" id="{15131794-EBBB-48C2-B2AE-5771C52F061C}"/>
              </a:ext>
            </a:extLst>
          </p:cNvPr>
          <p:cNvSpPr>
            <a:spLocks noGrp="1"/>
          </p:cNvSpPr>
          <p:nvPr>
            <p:ph idx="1"/>
          </p:nvPr>
        </p:nvSpPr>
        <p:spPr>
          <a:xfrm>
            <a:off x="515937" y="585119"/>
            <a:ext cx="4796292" cy="5697412"/>
          </a:xfrm>
          <a:solidFill>
            <a:schemeClr val="bg1">
              <a:alpha val="60000"/>
            </a:schemeClr>
          </a:solidFill>
        </p:spPr>
        <p:txBody>
          <a:bodyPr lIns="360000" tIns="360000" rIns="288000" bIns="288000"/>
          <a:lstStyle>
            <a:lvl1pPr>
              <a:spcBef>
                <a:spcPts val="0"/>
              </a:spcBef>
              <a:spcAft>
                <a:spcPts val="2500"/>
              </a:spcAft>
              <a:defRPr sz="1800" b="1"/>
            </a:lvl1pPr>
            <a:lvl2pPr marL="0" indent="0">
              <a:buFontTx/>
              <a:buNone/>
              <a:defRPr sz="1400"/>
            </a:lvl2pPr>
            <a:lvl3pPr marL="344488" indent="-160338">
              <a:defRPr sz="1200"/>
            </a:lvl3pPr>
            <a:lvl4pPr marL="544513" indent="-184150">
              <a:defRPr sz="1100"/>
            </a:lvl4pPr>
            <a:lvl5pPr marL="746125" indent="-176213">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97184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2CC47E5D-06E5-4593-AAEA-7BFF3B24FCEB}"/>
              </a:ext>
            </a:extLst>
          </p:cNvPr>
          <p:cNvPicPr>
            <a:picLocks noChangeAspect="1"/>
          </p:cNvPicPr>
          <p:nvPr userDrawn="1"/>
        </p:nvPicPr>
        <p:blipFill>
          <a:blip r:embed="rId3"/>
          <a:stretch>
            <a:fillRect/>
          </a:stretch>
        </p:blipFill>
        <p:spPr>
          <a:xfrm>
            <a:off x="5326480" y="2853000"/>
            <a:ext cx="1539041" cy="1152000"/>
          </a:xfrm>
          <a:prstGeom prst="rect">
            <a:avLst/>
          </a:prstGeom>
        </p:spPr>
      </p:pic>
    </p:spTree>
    <p:extLst>
      <p:ext uri="{BB962C8B-B14F-4D97-AF65-F5344CB8AC3E}">
        <p14:creationId xmlns:p14="http://schemas.microsoft.com/office/powerpoint/2010/main" val="698724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pectrum Titl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4822"/>
            <a:ext cx="12193200" cy="4352971"/>
          </a:xfrm>
          <a:prstGeom prst="rect">
            <a:avLst/>
          </a:prstGeom>
        </p:spPr>
      </p:pic>
      <p:pic>
        <p:nvPicPr>
          <p:cNvPr id="12" name="Picture 11">
            <a:extLst>
              <a:ext uri="{FF2B5EF4-FFF2-40B4-BE49-F238E27FC236}">
                <a16:creationId xmlns:a16="http://schemas.microsoft.com/office/drawing/2014/main" id="{6480B215-A81F-481D-8C0E-6BF46A6156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38999" y="5879560"/>
            <a:ext cx="829976" cy="621252"/>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4350" y="468158"/>
            <a:ext cx="3959352" cy="432816"/>
          </a:xfrm>
          <a:prstGeom prst="rect">
            <a:avLst/>
          </a:prstGeom>
        </p:spPr>
      </p:pic>
      <p:sp>
        <p:nvSpPr>
          <p:cNvPr id="8" name="Title 1">
            <a:extLst>
              <a:ext uri="{FF2B5EF4-FFF2-40B4-BE49-F238E27FC236}">
                <a16:creationId xmlns:a16="http://schemas.microsoft.com/office/drawing/2014/main" id="{4D6C11B0-82D2-4B1D-A080-5DEC7B98E43A}"/>
              </a:ext>
            </a:extLst>
          </p:cNvPr>
          <p:cNvSpPr>
            <a:spLocks noGrp="1"/>
          </p:cNvSpPr>
          <p:nvPr>
            <p:ph type="ctrTitle"/>
          </p:nvPr>
        </p:nvSpPr>
        <p:spPr>
          <a:xfrm>
            <a:off x="521225" y="1887082"/>
            <a:ext cx="11161713" cy="1468437"/>
          </a:xfrm>
        </p:spPr>
        <p:txBody>
          <a:bodyPr anchor="b" anchorCtr="0"/>
          <a:lstStyle>
            <a:lvl1pPr algn="l">
              <a:defRPr sz="4400" b="1" cap="all" baseline="0">
                <a:solidFill>
                  <a:schemeClr val="bg1"/>
                </a:solidFill>
              </a:defRPr>
            </a:lvl1pPr>
          </a:lstStyle>
          <a:p>
            <a:r>
              <a:rPr lang="en-US"/>
              <a:t>Click to edit Master title style</a:t>
            </a:r>
            <a:endParaRPr lang="en-GB"/>
          </a:p>
        </p:txBody>
      </p:sp>
      <p:sp>
        <p:nvSpPr>
          <p:cNvPr id="9" name="Subtitle 2">
            <a:extLst>
              <a:ext uri="{FF2B5EF4-FFF2-40B4-BE49-F238E27FC236}">
                <a16:creationId xmlns:a16="http://schemas.microsoft.com/office/drawing/2014/main" id="{F631D629-EA3E-4A82-8438-59B781EBBDC8}"/>
              </a:ext>
            </a:extLst>
          </p:cNvPr>
          <p:cNvSpPr>
            <a:spLocks noGrp="1"/>
          </p:cNvSpPr>
          <p:nvPr>
            <p:ph type="subTitle" idx="1"/>
          </p:nvPr>
        </p:nvSpPr>
        <p:spPr>
          <a:xfrm>
            <a:off x="521225" y="3486828"/>
            <a:ext cx="8295821" cy="1655762"/>
          </a:xfrm>
        </p:spPr>
        <p:txBody>
          <a:bodyPr anchor="t" anchorCtr="0"/>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048500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108513E-D1D6-4909-A6A1-E798C38409CA}"/>
              </a:ext>
            </a:extLst>
          </p:cNvPr>
          <p:cNvSpPr>
            <a:spLocks noGrp="1"/>
          </p:cNvSpPr>
          <p:nvPr>
            <p:ph type="ftr" sz="quarter" idx="11"/>
          </p:nvPr>
        </p:nvSpPr>
        <p:spPr/>
        <p:txBody>
          <a:bodyPr/>
          <a:lstStyle/>
          <a:p>
            <a:r>
              <a:rPr lang="en-GB"/>
              <a:t>T&amp;T Update for EU Markets</a:t>
            </a:r>
          </a:p>
        </p:txBody>
      </p:sp>
      <p:sp>
        <p:nvSpPr>
          <p:cNvPr id="5" name="Slide Number Placeholder 4">
            <a:extLst>
              <a:ext uri="{FF2B5EF4-FFF2-40B4-BE49-F238E27FC236}">
                <a16:creationId xmlns:a16="http://schemas.microsoft.com/office/drawing/2014/main" id="{9881A9FA-9619-43AB-B085-D7F021094F68}"/>
              </a:ext>
            </a:extLst>
          </p:cNvPr>
          <p:cNvSpPr>
            <a:spLocks noGrp="1"/>
          </p:cNvSpPr>
          <p:nvPr>
            <p:ph type="sldNum" sz="quarter" idx="12"/>
          </p:nvPr>
        </p:nvSpPr>
        <p:spPr/>
        <p:txBody>
          <a:bodyPr/>
          <a:lstStyle/>
          <a:p>
            <a:fld id="{F4C94289-3309-4C35-850A-56FD49B3E346}" type="slidenum">
              <a:rPr lang="en-GB" smtClean="0"/>
              <a:t>‹#›</a:t>
            </a:fld>
            <a:endParaRPr lang="en-GB"/>
          </a:p>
        </p:txBody>
      </p:sp>
      <p:sp>
        <p:nvSpPr>
          <p:cNvPr id="6" name="Title 5"/>
          <p:cNvSpPr>
            <a:spLocks noGrp="1"/>
          </p:cNvSpPr>
          <p:nvPr>
            <p:ph type="title"/>
          </p:nvPr>
        </p:nvSpPr>
        <p:spPr>
          <a:xfrm>
            <a:off x="515939" y="210344"/>
            <a:ext cx="8640000" cy="984247"/>
          </a:xfrm>
        </p:spPr>
        <p:txBody>
          <a:body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2058403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3" name="Footer Placeholder 22"/>
          <p:cNvSpPr>
            <a:spLocks noGrp="1"/>
          </p:cNvSpPr>
          <p:nvPr>
            <p:ph type="ftr" sz="quarter" idx="11"/>
          </p:nvPr>
        </p:nvSpPr>
        <p:spPr/>
        <p:txBody>
          <a:bodyPr/>
          <a:lstStyle/>
          <a:p>
            <a:r>
              <a:rPr lang="en-GB"/>
              <a:t>T&amp;T Update for EU Markets</a:t>
            </a:r>
          </a:p>
        </p:txBody>
      </p:sp>
      <p:sp>
        <p:nvSpPr>
          <p:cNvPr id="24" name="Slide Number Placeholder 23"/>
          <p:cNvSpPr>
            <a:spLocks noGrp="1"/>
          </p:cNvSpPr>
          <p:nvPr>
            <p:ph type="sldNum" sz="quarter" idx="12"/>
          </p:nvPr>
        </p:nvSpPr>
        <p:spPr/>
        <p:txBody>
          <a:bodyPr/>
          <a:lstStyle/>
          <a:p>
            <a:fld id="{F4C94289-3309-4C35-850A-56FD49B3E346}" type="slidenum">
              <a:rPr lang="en-GB" smtClean="0"/>
              <a:pPr/>
              <a:t>‹#›</a:t>
            </a:fld>
            <a:endParaRPr lang="en-GB"/>
          </a:p>
        </p:txBody>
      </p:sp>
      <p:sp>
        <p:nvSpPr>
          <p:cNvPr id="25" name="TextBox 24">
            <a:extLst>
              <a:ext uri="{FF2B5EF4-FFF2-40B4-BE49-F238E27FC236}">
                <a16:creationId xmlns:a16="http://schemas.microsoft.com/office/drawing/2014/main" id="{E1E89007-8C14-45BA-9B75-C9A19A48430E}"/>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t>© JTI 2023 Confidential</a:t>
            </a:r>
          </a:p>
        </p:txBody>
      </p:sp>
      <p:sp>
        <p:nvSpPr>
          <p:cNvPr id="13" name="TextBox 12">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tx1"/>
                </a:solidFill>
                <a:effectLst/>
                <a:latin typeface="+mn-lt"/>
                <a:ea typeface="+mn-ea"/>
                <a:cs typeface="+mn-cs"/>
              </a:rPr>
              <a:t>Compliance,</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Commitment,</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Continuity</a:t>
            </a:r>
            <a:endParaRPr lang="en-US" sz="1000">
              <a:latin typeface="+mn-lt"/>
              <a:ea typeface="Roboto" charset="0"/>
              <a:cs typeface="Roboto" charset="0"/>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1541033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Divider 01">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
        <p:nvSpPr>
          <p:cNvPr id="2" name="Title 1">
            <a:extLst>
              <a:ext uri="{FF2B5EF4-FFF2-40B4-BE49-F238E27FC236}">
                <a16:creationId xmlns:a16="http://schemas.microsoft.com/office/drawing/2014/main" id="{B55EFAC8-0232-4ACB-8A16-76099AC73170}"/>
              </a:ext>
            </a:extLst>
          </p:cNvPr>
          <p:cNvSpPr>
            <a:spLocks noGrp="1"/>
          </p:cNvSpPr>
          <p:nvPr>
            <p:ph type="title"/>
          </p:nvPr>
        </p:nvSpPr>
        <p:spPr>
          <a:xfrm>
            <a:off x="515938" y="1947863"/>
            <a:ext cx="8961437" cy="4334668"/>
          </a:xfrm>
        </p:spPr>
        <p:txBody>
          <a:bodyPr anchor="t" anchorCtr="0"/>
          <a:lstStyle>
            <a:lvl1pPr>
              <a:lnSpc>
                <a:spcPct val="80000"/>
              </a:lnSpc>
              <a:defRPr sz="5400" cap="all" spc="300" baseline="0">
                <a:solidFill>
                  <a:schemeClr val="bg1"/>
                </a:solidFill>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T&amp;T Update for EU Markets</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pic>
        <p:nvPicPr>
          <p:cNvPr id="10" name="Picture 9">
            <a:extLst>
              <a:ext uri="{FF2B5EF4-FFF2-40B4-BE49-F238E27FC236}">
                <a16:creationId xmlns:a16="http://schemas.microsoft.com/office/drawing/2014/main" id="{DD2F868E-F9E5-4FD0-AA54-A0611266E9A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08226" y="1887473"/>
            <a:ext cx="767837" cy="574740"/>
          </a:xfrm>
          <a:prstGeom prst="rect">
            <a:avLst/>
          </a:prstGeom>
        </p:spPr>
      </p:pic>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Tree>
    <p:extLst>
      <p:ext uri="{BB962C8B-B14F-4D97-AF65-F5344CB8AC3E}">
        <p14:creationId xmlns:p14="http://schemas.microsoft.com/office/powerpoint/2010/main" val="480457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Divider 02">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377DBBC5-C10E-41BA-BA1E-C68F62781E99}"/>
              </a:ext>
            </a:extLst>
          </p:cNvPr>
          <p:cNvSpPr>
            <a:spLocks noGrp="1"/>
          </p:cNvSpPr>
          <p:nvPr>
            <p:ph type="pic" sz="quarter" idx="13" hasCustomPrompt="1"/>
          </p:nvPr>
        </p:nvSpPr>
        <p:spPr>
          <a:xfrm>
            <a:off x="0" y="0"/>
            <a:ext cx="12192000" cy="6858000"/>
          </a:xfrm>
          <a:custGeom>
            <a:avLst/>
            <a:gdLst>
              <a:gd name="connsiteX0" fmla="*/ 0 w 9753600"/>
              <a:gd name="connsiteY0" fmla="*/ 0 h 4876800"/>
              <a:gd name="connsiteX1" fmla="*/ 9753600 w 9753600"/>
              <a:gd name="connsiteY1" fmla="*/ 0 h 4876800"/>
              <a:gd name="connsiteX2" fmla="*/ 9753600 w 9753600"/>
              <a:gd name="connsiteY2" fmla="*/ 4876800 h 4876800"/>
              <a:gd name="connsiteX3" fmla="*/ 0 w 9753600"/>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9753600" h="4876800">
                <a:moveTo>
                  <a:pt x="0" y="0"/>
                </a:moveTo>
                <a:lnTo>
                  <a:pt x="9753600" y="0"/>
                </a:lnTo>
                <a:lnTo>
                  <a:pt x="9753600" y="4876800"/>
                </a:lnTo>
                <a:lnTo>
                  <a:pt x="0" y="4876800"/>
                </a:lnTo>
                <a:close/>
              </a:path>
            </a:pathLst>
          </a:custGeom>
          <a:solidFill>
            <a:schemeClr val="bg1">
              <a:lumMod val="85000"/>
            </a:schemeClr>
          </a:solidFill>
        </p:spPr>
        <p:txBody>
          <a:bodyPr wrap="square">
            <a:noAutofit/>
          </a:bodyPr>
          <a:lstStyle>
            <a:lvl1pPr algn="r">
              <a:defRPr sz="2500"/>
            </a:lvl1pPr>
          </a:lstStyle>
          <a:p>
            <a:r>
              <a:rPr lang="it-IT"/>
              <a:t>Picture</a:t>
            </a:r>
          </a:p>
        </p:txBody>
      </p:sp>
      <p:sp>
        <p:nvSpPr>
          <p:cNvPr id="2" name="Title 1">
            <a:extLst>
              <a:ext uri="{FF2B5EF4-FFF2-40B4-BE49-F238E27FC236}">
                <a16:creationId xmlns:a16="http://schemas.microsoft.com/office/drawing/2014/main" id="{B55EFAC8-0232-4ACB-8A16-76099AC73170}"/>
              </a:ext>
            </a:extLst>
          </p:cNvPr>
          <p:cNvSpPr>
            <a:spLocks noGrp="1"/>
          </p:cNvSpPr>
          <p:nvPr>
            <p:ph type="title"/>
          </p:nvPr>
        </p:nvSpPr>
        <p:spPr>
          <a:xfrm>
            <a:off x="515938" y="1947863"/>
            <a:ext cx="8961437" cy="4334668"/>
          </a:xfrm>
        </p:spPr>
        <p:txBody>
          <a:bodyPr anchor="t" anchorCtr="0"/>
          <a:lstStyle>
            <a:lvl1pPr>
              <a:lnSpc>
                <a:spcPct val="80000"/>
              </a:lnSpc>
              <a:defRPr sz="5400" cap="all" spc="300" baseline="0">
                <a:solidFill>
                  <a:schemeClr val="bg1"/>
                </a:solidFill>
              </a:defRPr>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T&amp;T Update for EU Markets</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a:t>
            </a:r>
            <a:r>
              <a:rPr lang="en-GB" sz="800" err="1">
                <a:solidFill>
                  <a:schemeClr val="bg1"/>
                </a:solidFill>
              </a:rPr>
              <a:t>JTI</a:t>
            </a:r>
            <a:r>
              <a:rPr lang="en-GB" sz="800">
                <a:solidFill>
                  <a:schemeClr val="bg1"/>
                </a:solidFill>
              </a:rPr>
              <a:t> 2020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Tree>
    <p:extLst>
      <p:ext uri="{BB962C8B-B14F-4D97-AF65-F5344CB8AC3E}">
        <p14:creationId xmlns:p14="http://schemas.microsoft.com/office/powerpoint/2010/main" val="16018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pectrum Titl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4822"/>
            <a:ext cx="12193200" cy="4352971"/>
          </a:xfrm>
          <a:prstGeom prst="rect">
            <a:avLst/>
          </a:prstGeom>
        </p:spPr>
      </p:pic>
      <p:pic>
        <p:nvPicPr>
          <p:cNvPr id="12" name="Picture 11">
            <a:extLst>
              <a:ext uri="{FF2B5EF4-FFF2-40B4-BE49-F238E27FC236}">
                <a16:creationId xmlns:a16="http://schemas.microsoft.com/office/drawing/2014/main" id="{6480B215-A81F-481D-8C0E-6BF46A6156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38999" y="5879560"/>
            <a:ext cx="829976" cy="621252"/>
          </a:xfrm>
          <a:prstGeom prst="rect">
            <a:avLst/>
          </a:prstGeom>
        </p:spPr>
      </p:pic>
      <p:sp>
        <p:nvSpPr>
          <p:cNvPr id="8" name="Title 1">
            <a:extLst>
              <a:ext uri="{FF2B5EF4-FFF2-40B4-BE49-F238E27FC236}">
                <a16:creationId xmlns:a16="http://schemas.microsoft.com/office/drawing/2014/main" id="{4D6C11B0-82D2-4B1D-A080-5DEC7B98E43A}"/>
              </a:ext>
            </a:extLst>
          </p:cNvPr>
          <p:cNvSpPr>
            <a:spLocks noGrp="1"/>
          </p:cNvSpPr>
          <p:nvPr>
            <p:ph type="ctrTitle"/>
          </p:nvPr>
        </p:nvSpPr>
        <p:spPr>
          <a:xfrm>
            <a:off x="521225" y="1887082"/>
            <a:ext cx="11161713" cy="1468437"/>
          </a:xfrm>
        </p:spPr>
        <p:txBody>
          <a:bodyPr anchor="b" anchorCtr="0"/>
          <a:lstStyle>
            <a:lvl1pPr algn="l">
              <a:defRPr sz="4400" b="1" cap="all" baseline="0">
                <a:solidFill>
                  <a:schemeClr val="bg1"/>
                </a:solidFill>
              </a:defRPr>
            </a:lvl1pPr>
          </a:lstStyle>
          <a:p>
            <a:r>
              <a:rPr lang="en-US"/>
              <a:t>Click to edit Master title style</a:t>
            </a:r>
            <a:endParaRPr lang="en-GB"/>
          </a:p>
        </p:txBody>
      </p:sp>
      <p:sp>
        <p:nvSpPr>
          <p:cNvPr id="9" name="Subtitle 2">
            <a:extLst>
              <a:ext uri="{FF2B5EF4-FFF2-40B4-BE49-F238E27FC236}">
                <a16:creationId xmlns:a16="http://schemas.microsoft.com/office/drawing/2014/main" id="{F631D629-EA3E-4A82-8438-59B781EBBDC8}"/>
              </a:ext>
            </a:extLst>
          </p:cNvPr>
          <p:cNvSpPr>
            <a:spLocks noGrp="1"/>
          </p:cNvSpPr>
          <p:nvPr>
            <p:ph type="subTitle" idx="1"/>
          </p:nvPr>
        </p:nvSpPr>
        <p:spPr>
          <a:xfrm>
            <a:off x="521225" y="3486828"/>
            <a:ext cx="8295821" cy="1655762"/>
          </a:xfrm>
        </p:spPr>
        <p:txBody>
          <a:bodyPr anchor="t" anchorCtr="0"/>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a:extLst>
              <a:ext uri="{FF2B5EF4-FFF2-40B4-BE49-F238E27FC236}">
                <a16:creationId xmlns:a16="http://schemas.microsoft.com/office/drawing/2014/main" id="{8F8C2A5C-46AC-42D7-8CB6-836E003370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1225" y="458198"/>
            <a:ext cx="3959360" cy="432817"/>
          </a:xfrm>
          <a:prstGeom prst="rect">
            <a:avLst/>
          </a:prstGeom>
        </p:spPr>
      </p:pic>
    </p:spTree>
    <p:extLst>
      <p:ext uri="{BB962C8B-B14F-4D97-AF65-F5344CB8AC3E}">
        <p14:creationId xmlns:p14="http://schemas.microsoft.com/office/powerpoint/2010/main" val="4185805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Divider 03">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377DBBC5-C10E-41BA-BA1E-C68F62781E99}"/>
              </a:ext>
            </a:extLst>
          </p:cNvPr>
          <p:cNvSpPr>
            <a:spLocks noGrp="1"/>
          </p:cNvSpPr>
          <p:nvPr>
            <p:ph type="pic" sz="quarter" idx="13" hasCustomPrompt="1"/>
          </p:nvPr>
        </p:nvSpPr>
        <p:spPr>
          <a:xfrm>
            <a:off x="0" y="0"/>
            <a:ext cx="12192000" cy="6858000"/>
          </a:xfrm>
          <a:custGeom>
            <a:avLst/>
            <a:gdLst>
              <a:gd name="connsiteX0" fmla="*/ 0 w 9753600"/>
              <a:gd name="connsiteY0" fmla="*/ 0 h 4876800"/>
              <a:gd name="connsiteX1" fmla="*/ 9753600 w 9753600"/>
              <a:gd name="connsiteY1" fmla="*/ 0 h 4876800"/>
              <a:gd name="connsiteX2" fmla="*/ 9753600 w 9753600"/>
              <a:gd name="connsiteY2" fmla="*/ 4876800 h 4876800"/>
              <a:gd name="connsiteX3" fmla="*/ 0 w 9753600"/>
              <a:gd name="connsiteY3" fmla="*/ 4876800 h 4876800"/>
            </a:gdLst>
            <a:ahLst/>
            <a:cxnLst>
              <a:cxn ang="0">
                <a:pos x="connsiteX0" y="connsiteY0"/>
              </a:cxn>
              <a:cxn ang="0">
                <a:pos x="connsiteX1" y="connsiteY1"/>
              </a:cxn>
              <a:cxn ang="0">
                <a:pos x="connsiteX2" y="connsiteY2"/>
              </a:cxn>
              <a:cxn ang="0">
                <a:pos x="connsiteX3" y="connsiteY3"/>
              </a:cxn>
            </a:cxnLst>
            <a:rect l="l" t="t" r="r" b="b"/>
            <a:pathLst>
              <a:path w="9753600" h="4876800">
                <a:moveTo>
                  <a:pt x="0" y="0"/>
                </a:moveTo>
                <a:lnTo>
                  <a:pt x="9753600" y="0"/>
                </a:lnTo>
                <a:lnTo>
                  <a:pt x="9753600" y="4876800"/>
                </a:lnTo>
                <a:lnTo>
                  <a:pt x="0" y="4876800"/>
                </a:lnTo>
                <a:close/>
              </a:path>
            </a:pathLst>
          </a:custGeom>
          <a:solidFill>
            <a:schemeClr val="bg1">
              <a:lumMod val="85000"/>
            </a:schemeClr>
          </a:solidFill>
        </p:spPr>
        <p:txBody>
          <a:bodyPr wrap="square">
            <a:noAutofit/>
          </a:bodyPr>
          <a:lstStyle>
            <a:lvl1pPr algn="r">
              <a:defRPr sz="2500"/>
            </a:lvl1pPr>
          </a:lstStyle>
          <a:p>
            <a:r>
              <a:rPr lang="it-IT"/>
              <a:t>Picture</a:t>
            </a:r>
          </a:p>
        </p:txBody>
      </p:sp>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T&amp;T Update for EU Markets</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sp>
        <p:nvSpPr>
          <p:cNvPr id="14" name="Content Placeholder 2">
            <a:extLst>
              <a:ext uri="{FF2B5EF4-FFF2-40B4-BE49-F238E27FC236}">
                <a16:creationId xmlns:a16="http://schemas.microsoft.com/office/drawing/2014/main" id="{15131794-EBBB-48C2-B2AE-5771C52F061C}"/>
              </a:ext>
            </a:extLst>
          </p:cNvPr>
          <p:cNvSpPr>
            <a:spLocks noGrp="1"/>
          </p:cNvSpPr>
          <p:nvPr>
            <p:ph idx="1"/>
          </p:nvPr>
        </p:nvSpPr>
        <p:spPr>
          <a:xfrm>
            <a:off x="515937" y="585119"/>
            <a:ext cx="4796292" cy="5697412"/>
          </a:xfrm>
          <a:solidFill>
            <a:schemeClr val="bg1">
              <a:alpha val="60000"/>
            </a:schemeClr>
          </a:solidFill>
        </p:spPr>
        <p:txBody>
          <a:bodyPr lIns="360000" tIns="360000" rIns="288000" bIns="288000"/>
          <a:lstStyle>
            <a:lvl1pPr>
              <a:spcBef>
                <a:spcPts val="0"/>
              </a:spcBef>
              <a:spcAft>
                <a:spcPts val="2500"/>
              </a:spcAft>
              <a:defRPr sz="1800" b="1"/>
            </a:lvl1pPr>
            <a:lvl2pPr marL="0" indent="0">
              <a:buFontTx/>
              <a:buNone/>
              <a:defRPr sz="1400"/>
            </a:lvl2pPr>
            <a:lvl3pPr marL="344488" indent="-160338">
              <a:defRPr sz="1200"/>
            </a:lvl3pPr>
            <a:lvl4pPr marL="544513" indent="-184150">
              <a:defRPr sz="1100"/>
            </a:lvl4pPr>
            <a:lvl5pPr marL="746125" indent="-176213">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9861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Divider 04">
    <p:spTree>
      <p:nvGrpSpPr>
        <p:cNvPr id="1" name=""/>
        <p:cNvGrpSpPr/>
        <p:nvPr/>
      </p:nvGrpSpPr>
      <p:grpSpPr>
        <a:xfrm>
          <a:off x="0" y="0"/>
          <a:ext cx="0" cy="0"/>
          <a:chOff x="0" y="0"/>
          <a:chExt cx="0" cy="0"/>
        </a:xfrm>
      </p:grpSpPr>
      <p:pic>
        <p:nvPicPr>
          <p:cNvPr id="10" name="Picture Placeholder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11" name="Picture 10"/>
          <p:cNvPicPr>
            <a:picLocks noChangeAspect="1"/>
          </p:cNvPicPr>
          <p:nvPr userDrawn="1"/>
        </p:nvPicPr>
        <p:blipFill rotWithShape="1">
          <a:blip r:embed="rId3" cstate="email">
            <a:alphaModFix amt="7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T&amp;T Update for EU Markets</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grpSp>
        <p:nvGrpSpPr>
          <p:cNvPr id="16" name="Group 15"/>
          <p:cNvGrpSpPr/>
          <p:nvPr userDrawn="1"/>
        </p:nvGrpSpPr>
        <p:grpSpPr>
          <a:xfrm>
            <a:off x="1106685" y="2262201"/>
            <a:ext cx="9978630" cy="2333598"/>
            <a:chOff x="1066800" y="2262201"/>
            <a:chExt cx="9978630" cy="2333598"/>
          </a:xfrm>
        </p:grpSpPr>
        <p:sp>
          <p:nvSpPr>
            <p:cNvPr id="56" name="Hexagon 55"/>
            <p:cNvSpPr/>
            <p:nvPr/>
          </p:nvSpPr>
          <p:spPr>
            <a:xfrm>
              <a:off x="1066800"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COMPLIANCE</a:t>
              </a:r>
              <a:endParaRPr lang="en-US" sz="1800" b="1" spc="300">
                <a:solidFill>
                  <a:schemeClr val="bg1"/>
                </a:solidFill>
                <a:latin typeface="+mn-lt"/>
                <a:ea typeface="Roboto" charset="0"/>
                <a:cs typeface="Roboto" charset="0"/>
              </a:endParaRPr>
            </a:p>
          </p:txBody>
        </p:sp>
        <p:sp>
          <p:nvSpPr>
            <p:cNvPr id="13" name="Hexagon 12"/>
            <p:cNvSpPr/>
            <p:nvPr userDrawn="1"/>
          </p:nvSpPr>
          <p:spPr>
            <a:xfrm>
              <a:off x="4702628"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COMMITMENT</a:t>
              </a:r>
              <a:endParaRPr lang="en-US" sz="1800" b="1" spc="300">
                <a:solidFill>
                  <a:schemeClr val="bg1"/>
                </a:solidFill>
                <a:latin typeface="+mn-lt"/>
                <a:ea typeface="Roboto" charset="0"/>
                <a:cs typeface="Roboto" charset="0"/>
              </a:endParaRPr>
            </a:p>
          </p:txBody>
        </p:sp>
        <p:sp>
          <p:nvSpPr>
            <p:cNvPr id="14" name="Hexagon 13"/>
            <p:cNvSpPr/>
            <p:nvPr userDrawn="1"/>
          </p:nvSpPr>
          <p:spPr>
            <a:xfrm>
              <a:off x="8338456"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CONTINUITY</a:t>
              </a:r>
              <a:endParaRPr lang="en-US" sz="1800" b="1" spc="300">
                <a:solidFill>
                  <a:schemeClr val="bg1"/>
                </a:solidFill>
                <a:latin typeface="+mn-lt"/>
                <a:ea typeface="Roboto" charset="0"/>
                <a:cs typeface="Roboto" charset="0"/>
              </a:endParaRPr>
            </a:p>
          </p:txBody>
        </p:sp>
        <p:cxnSp>
          <p:nvCxnSpPr>
            <p:cNvPr id="7" name="Straight Connector 6"/>
            <p:cNvCxnSpPr>
              <a:stCxn id="56" idx="0"/>
            </p:cNvCxnSpPr>
            <p:nvPr userDrawn="1"/>
          </p:nvCxnSpPr>
          <p:spPr>
            <a:xfrm>
              <a:off x="3773774" y="3429000"/>
              <a:ext cx="92885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3" idx="0"/>
            </p:cNvCxnSpPr>
            <p:nvPr userDrawn="1"/>
          </p:nvCxnSpPr>
          <p:spPr>
            <a:xfrm>
              <a:off x="7409602" y="3429000"/>
              <a:ext cx="92885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8632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2CC47E5D-06E5-4593-AAEA-7BFF3B24FCEB}"/>
              </a:ext>
            </a:extLst>
          </p:cNvPr>
          <p:cNvPicPr>
            <a:picLocks noChangeAspect="1"/>
          </p:cNvPicPr>
          <p:nvPr userDrawn="1"/>
        </p:nvPicPr>
        <p:blipFill>
          <a:blip r:embed="rId3"/>
          <a:stretch>
            <a:fillRect/>
          </a:stretch>
        </p:blipFill>
        <p:spPr>
          <a:xfrm>
            <a:off x="5326480" y="2853000"/>
            <a:ext cx="1539041" cy="1152000"/>
          </a:xfrm>
          <a:prstGeom prst="rect">
            <a:avLst/>
          </a:prstGeom>
        </p:spPr>
      </p:pic>
    </p:spTree>
    <p:extLst>
      <p:ext uri="{BB962C8B-B14F-4D97-AF65-F5344CB8AC3E}">
        <p14:creationId xmlns:p14="http://schemas.microsoft.com/office/powerpoint/2010/main" val="1959522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608" y="1994403"/>
            <a:ext cx="10619154" cy="4269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0"/>
          </p:nvPr>
        </p:nvSpPr>
        <p:spPr/>
        <p:txBody>
          <a:bodyPr/>
          <a:lstStyle>
            <a:lvl1pPr>
              <a:defRPr dirty="0"/>
            </a:lvl1pPr>
          </a:lstStyle>
          <a:p>
            <a:pPr>
              <a:defRPr/>
            </a:pPr>
            <a:r>
              <a:rPr lang="en-US">
                <a:solidFill>
                  <a:srgbClr val="122632"/>
                </a:solidFill>
              </a:rPr>
              <a:t>GSC Modules in QIMS</a:t>
            </a:r>
          </a:p>
        </p:txBody>
      </p:sp>
      <p:sp>
        <p:nvSpPr>
          <p:cNvPr id="7" name="Text Placeholder 9"/>
          <p:cNvSpPr>
            <a:spLocks noGrp="1"/>
          </p:cNvSpPr>
          <p:nvPr>
            <p:ph type="body" sz="quarter" idx="12"/>
          </p:nvPr>
        </p:nvSpPr>
        <p:spPr>
          <a:xfrm>
            <a:off x="776167" y="967741"/>
            <a:ext cx="10624527" cy="342900"/>
          </a:xfrm>
        </p:spPr>
        <p:txBody>
          <a:bodyPr>
            <a:normAutofit/>
          </a:bodyPr>
          <a:lstStyle>
            <a:lvl1pPr algn="l" rtl="0" eaLnBrk="1" fontAlgn="base" hangingPunct="1">
              <a:spcBef>
                <a:spcPct val="0"/>
              </a:spcBef>
              <a:spcAft>
                <a:spcPct val="0"/>
              </a:spcAft>
              <a:defRPr lang="en-US" sz="1800" i="1" dirty="0">
                <a:solidFill>
                  <a:schemeClr val="tx2"/>
                </a:solidFill>
                <a:latin typeface="Georgia" pitchFamily="18" charset="0"/>
                <a:ea typeface="ＭＳ Ｐゴシック" pitchFamily="80" charset="-128"/>
                <a:cs typeface="+mj-cs"/>
              </a:defRPr>
            </a:lvl1pPr>
          </a:lstStyle>
          <a:p>
            <a:pPr lvl="0"/>
            <a:r>
              <a:rPr lang="en-US"/>
              <a:t>Click to edit Master text styles</a:t>
            </a:r>
          </a:p>
        </p:txBody>
      </p:sp>
      <p:sp>
        <p:nvSpPr>
          <p:cNvPr id="8" name="Slide Number Placeholder 6"/>
          <p:cNvSpPr>
            <a:spLocks noGrp="1"/>
          </p:cNvSpPr>
          <p:nvPr>
            <p:ph type="sldNum" sz="quarter" idx="11"/>
          </p:nvPr>
        </p:nvSpPr>
        <p:spPr>
          <a:xfrm>
            <a:off x="10914187" y="6424616"/>
            <a:ext cx="480646" cy="287337"/>
          </a:xfrm>
        </p:spPr>
        <p:txBody>
          <a:bodyPr/>
          <a:lstStyle>
            <a:lvl1pPr>
              <a:defRPr smtClean="0"/>
            </a:lvl1pPr>
          </a:lstStyle>
          <a:p>
            <a:pPr>
              <a:defRPr/>
            </a:pPr>
            <a:fld id="{85D77248-F92F-47C9-97FD-9CF7B39594FC}" type="slidenum">
              <a:rPr lang="en-GB">
                <a:solidFill>
                  <a:srgbClr val="122632"/>
                </a:solidFill>
              </a:rPr>
              <a:pPr>
                <a:defRPr/>
              </a:pPr>
              <a:t>‹#›</a:t>
            </a:fld>
            <a:endParaRPr lang="en-GB">
              <a:solidFill>
                <a:srgbClr val="122632"/>
              </a:solidFill>
            </a:endParaRPr>
          </a:p>
        </p:txBody>
      </p:sp>
      <p:sp>
        <p:nvSpPr>
          <p:cNvPr id="9" name="Title 1"/>
          <p:cNvSpPr>
            <a:spLocks noGrp="1"/>
          </p:cNvSpPr>
          <p:nvPr>
            <p:ph type="title" hasCustomPrompt="1"/>
          </p:nvPr>
        </p:nvSpPr>
        <p:spPr>
          <a:xfrm>
            <a:off x="777632" y="576265"/>
            <a:ext cx="10619153" cy="385763"/>
          </a:xfrm>
        </p:spPr>
        <p:txBody>
          <a:bodyPr>
            <a:noAutofit/>
          </a:bodyPr>
          <a:lstStyle>
            <a:lvl1pPr>
              <a:defRPr sz="2400">
                <a:solidFill>
                  <a:schemeClr val="tx1"/>
                </a:solidFill>
              </a:defRPr>
            </a:lvl1pPr>
          </a:lstStyle>
          <a:p>
            <a:r>
              <a:rPr lang="en-US"/>
              <a:t>Click to edit Master title style</a:t>
            </a:r>
            <a:br>
              <a:rPr lang="en-US"/>
            </a:br>
            <a:br>
              <a:rPr lang="en-US"/>
            </a:br>
            <a:endParaRPr lang="en-GB"/>
          </a:p>
        </p:txBody>
      </p:sp>
    </p:spTree>
    <p:extLst>
      <p:ext uri="{BB962C8B-B14F-4D97-AF65-F5344CB8AC3E}">
        <p14:creationId xmlns:p14="http://schemas.microsoft.com/office/powerpoint/2010/main" val="3449913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Image Title 01">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 t="3540" r="10" b="37354"/>
          <a:stretch/>
        </p:blipFill>
        <p:spPr>
          <a:xfrm>
            <a:off x="-1200" y="1294822"/>
            <a:ext cx="12193200" cy="4352971"/>
          </a:xfrm>
          <a:prstGeom prst="rect">
            <a:avLst/>
          </a:prstGeom>
        </p:spPr>
      </p:pic>
      <p:pic>
        <p:nvPicPr>
          <p:cNvPr id="8" name="Picture 7"/>
          <p:cNvPicPr>
            <a:picLocks noChangeAspect="1"/>
          </p:cNvPicPr>
          <p:nvPr userDrawn="1"/>
        </p:nvPicPr>
        <p:blipFill>
          <a:blip r:embed="rId3">
            <a:alphaModFix amt="70000"/>
            <a:extLst>
              <a:ext uri="{28A0092B-C50C-407E-A947-70E740481C1C}">
                <a14:useLocalDpi xmlns:a14="http://schemas.microsoft.com/office/drawing/2010/main" val="0"/>
              </a:ext>
            </a:extLst>
          </a:blip>
          <a:stretch>
            <a:fillRect/>
          </a:stretch>
        </p:blipFill>
        <p:spPr>
          <a:xfrm>
            <a:off x="0" y="1294822"/>
            <a:ext cx="12193200" cy="4352971"/>
          </a:xfrm>
          <a:prstGeom prst="rect">
            <a:avLst/>
          </a:prstGeom>
        </p:spPr>
      </p:pic>
      <p:sp>
        <p:nvSpPr>
          <p:cNvPr id="2" name="Title 1">
            <a:extLst>
              <a:ext uri="{FF2B5EF4-FFF2-40B4-BE49-F238E27FC236}">
                <a16:creationId xmlns:a16="http://schemas.microsoft.com/office/drawing/2014/main" id="{4D6C11B0-82D2-4B1D-A080-5DEC7B98E43A}"/>
              </a:ext>
            </a:extLst>
          </p:cNvPr>
          <p:cNvSpPr>
            <a:spLocks noGrp="1"/>
          </p:cNvSpPr>
          <p:nvPr>
            <p:ph type="ctrTitle"/>
          </p:nvPr>
        </p:nvSpPr>
        <p:spPr>
          <a:xfrm>
            <a:off x="521225" y="1887082"/>
            <a:ext cx="11161713" cy="1468437"/>
          </a:xfrm>
        </p:spPr>
        <p:txBody>
          <a:bodyPr anchor="b" anchorCtr="0"/>
          <a:lstStyle>
            <a:lvl1pPr algn="l">
              <a:defRPr sz="4400" b="1" cap="all"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631D629-EA3E-4A82-8438-59B781EBBDC8}"/>
              </a:ext>
            </a:extLst>
          </p:cNvPr>
          <p:cNvSpPr>
            <a:spLocks noGrp="1"/>
          </p:cNvSpPr>
          <p:nvPr>
            <p:ph type="subTitle" idx="1"/>
          </p:nvPr>
        </p:nvSpPr>
        <p:spPr>
          <a:xfrm>
            <a:off x="521225" y="3486828"/>
            <a:ext cx="8295821" cy="1655762"/>
          </a:xfrm>
        </p:spPr>
        <p:txBody>
          <a:bodyPr anchor="t" anchorCtr="0"/>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a:extLst>
              <a:ext uri="{FF2B5EF4-FFF2-40B4-BE49-F238E27FC236}">
                <a16:creationId xmlns:a16="http://schemas.microsoft.com/office/drawing/2014/main" id="{6480B215-A81F-481D-8C0E-6BF46A61563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038999" y="5879560"/>
            <a:ext cx="829976" cy="621252"/>
          </a:xfrm>
          <a:prstGeom prst="rect">
            <a:avLst/>
          </a:prstGeom>
        </p:spPr>
      </p:pic>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4350" y="468158"/>
            <a:ext cx="3959352" cy="432816"/>
          </a:xfrm>
          <a:prstGeom prst="rect">
            <a:avLst/>
          </a:prstGeom>
        </p:spPr>
      </p:pic>
    </p:spTree>
    <p:extLst>
      <p:ext uri="{BB962C8B-B14F-4D97-AF65-F5344CB8AC3E}">
        <p14:creationId xmlns:p14="http://schemas.microsoft.com/office/powerpoint/2010/main" val="1550003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p:nvPr>
        </p:nvSpPr>
        <p:spPr>
          <a:xfrm>
            <a:off x="515939" y="210344"/>
            <a:ext cx="8640000" cy="984247"/>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p:nvPr>
        </p:nvSpPr>
        <p:spPr/>
        <p:txBody>
          <a:bodyPr/>
          <a:lstStyle>
            <a:lvl3pPr marL="400050" indent="-195263">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E9A396C8-82EE-4828-BB90-F70077CC6504}"/>
              </a:ext>
            </a:extLst>
          </p:cNvPr>
          <p:cNvSpPr>
            <a:spLocks noGrp="1"/>
          </p:cNvSpPr>
          <p:nvPr>
            <p:ph type="ftr" sz="quarter" idx="11"/>
          </p:nvPr>
        </p:nvSpPr>
        <p:spPr/>
        <p:txBody>
          <a:bodyPr/>
          <a:lstStyle/>
          <a:p>
            <a:r>
              <a:rPr lang="en-GB"/>
              <a:t>Presentation title in footer</a:t>
            </a:r>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a:t>
            </a:fld>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76986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p:nvPr>
        </p:nvSpPr>
        <p:spPr>
          <a:xfrm>
            <a:off x="515939" y="210344"/>
            <a:ext cx="8640000" cy="984247"/>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p:nvPr>
        </p:nvSpPr>
        <p:spPr/>
        <p:txBody>
          <a:bodyPr/>
          <a:lstStyle>
            <a:lvl3pPr marL="400050" indent="-195263">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E9A396C8-82EE-4828-BB90-F70077CC6504}"/>
              </a:ext>
            </a:extLst>
          </p:cNvPr>
          <p:cNvSpPr>
            <a:spLocks noGrp="1"/>
          </p:cNvSpPr>
          <p:nvPr>
            <p:ph type="ftr" sz="quarter" idx="11"/>
          </p:nvPr>
        </p:nvSpPr>
        <p:spPr/>
        <p:txBody>
          <a:bodyPr/>
          <a:lstStyle/>
          <a:p>
            <a:r>
              <a:rPr lang="en-GB"/>
              <a:t>Presentation title in footer</a:t>
            </a:r>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a:t>
            </a:fld>
            <a:endParaRPr lang="en-GB"/>
          </a:p>
        </p:txBody>
      </p:sp>
      <p:pic>
        <p:nvPicPr>
          <p:cNvPr id="9" name="Picture 8">
            <a:extLst>
              <a:ext uri="{FF2B5EF4-FFF2-40B4-BE49-F238E27FC236}">
                <a16:creationId xmlns:a16="http://schemas.microsoft.com/office/drawing/2014/main" id="{82543F7F-64F9-40EE-BF6C-FFFEA567B5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30" y="585119"/>
            <a:ext cx="2161031" cy="235402"/>
          </a:xfrm>
          <a:prstGeom prst="rect">
            <a:avLst/>
          </a:prstGeom>
        </p:spPr>
      </p:pic>
    </p:spTree>
    <p:extLst>
      <p:ext uri="{BB962C8B-B14F-4D97-AF65-F5344CB8AC3E}">
        <p14:creationId xmlns:p14="http://schemas.microsoft.com/office/powerpoint/2010/main" val="1560888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2BE79-9CF6-49D0-828F-83304EE10FA4}"/>
              </a:ext>
            </a:extLst>
          </p:cNvPr>
          <p:cNvSpPr>
            <a:spLocks noGrp="1"/>
          </p:cNvSpPr>
          <p:nvPr>
            <p:ph type="title"/>
          </p:nvPr>
        </p:nvSpPr>
        <p:spPr>
          <a:xfrm>
            <a:off x="515939" y="210344"/>
            <a:ext cx="8640000" cy="984247"/>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131794-EBBB-48C2-B2AE-5771C52F061C}"/>
              </a:ext>
            </a:extLst>
          </p:cNvPr>
          <p:cNvSpPr>
            <a:spLocks noGrp="1"/>
          </p:cNvSpPr>
          <p:nvPr>
            <p:ph idx="1"/>
          </p:nvPr>
        </p:nvSpPr>
        <p:spPr>
          <a:xfrm>
            <a:off x="515937" y="1695450"/>
            <a:ext cx="4824413"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E9A396C8-82EE-4828-BB90-F70077CC6504}"/>
              </a:ext>
            </a:extLst>
          </p:cNvPr>
          <p:cNvSpPr>
            <a:spLocks noGrp="1"/>
          </p:cNvSpPr>
          <p:nvPr>
            <p:ph type="ftr" sz="quarter" idx="11"/>
          </p:nvPr>
        </p:nvSpPr>
        <p:spPr/>
        <p:txBody>
          <a:bodyPr/>
          <a:lstStyle/>
          <a:p>
            <a:r>
              <a:rPr lang="en-GB"/>
              <a:t>Presentation title in footer</a:t>
            </a:r>
          </a:p>
        </p:txBody>
      </p:sp>
      <p:sp>
        <p:nvSpPr>
          <p:cNvPr id="6" name="Slide Number Placeholder 5">
            <a:extLst>
              <a:ext uri="{FF2B5EF4-FFF2-40B4-BE49-F238E27FC236}">
                <a16:creationId xmlns:a16="http://schemas.microsoft.com/office/drawing/2014/main" id="{033CAEA2-92AB-4512-A9D7-FD0A72486257}"/>
              </a:ext>
            </a:extLst>
          </p:cNvPr>
          <p:cNvSpPr>
            <a:spLocks noGrp="1"/>
          </p:cNvSpPr>
          <p:nvPr>
            <p:ph type="sldNum" sz="quarter" idx="12"/>
          </p:nvPr>
        </p:nvSpPr>
        <p:spPr/>
        <p:txBody>
          <a:bodyPr/>
          <a:lstStyle/>
          <a:p>
            <a:fld id="{F4C94289-3309-4C35-850A-56FD49B3E346}" type="slidenum">
              <a:rPr lang="en-GB" smtClean="0"/>
              <a:t>‹#›</a:t>
            </a:fld>
            <a:endParaRPr lang="en-GB"/>
          </a:p>
        </p:txBody>
      </p:sp>
      <p:sp>
        <p:nvSpPr>
          <p:cNvPr id="7" name="Content Placeholder 2">
            <a:extLst>
              <a:ext uri="{FF2B5EF4-FFF2-40B4-BE49-F238E27FC236}">
                <a16:creationId xmlns:a16="http://schemas.microsoft.com/office/drawing/2014/main" id="{50463241-5450-4976-8525-5C06611D08BF}"/>
              </a:ext>
            </a:extLst>
          </p:cNvPr>
          <p:cNvSpPr>
            <a:spLocks noGrp="1"/>
          </p:cNvSpPr>
          <p:nvPr>
            <p:ph idx="13"/>
          </p:nvPr>
        </p:nvSpPr>
        <p:spPr>
          <a:xfrm>
            <a:off x="5591175" y="1695450"/>
            <a:ext cx="6084886" cy="4587081"/>
          </a:xfrm>
        </p:spPr>
        <p:txBody>
          <a:bodyPr/>
          <a:lstStyle>
            <a:lvl1pPr>
              <a:defRPr sz="1400"/>
            </a:lvl1pPr>
            <a:lvl2pPr marL="165100" indent="-165100">
              <a:defRPr sz="1400"/>
            </a:lvl2pPr>
            <a:lvl3pPr marL="344488" indent="-160338">
              <a:defRPr sz="1200"/>
            </a:lvl3pPr>
            <a:lvl4pPr marL="544513" indent="-184150">
              <a:defRPr sz="1100"/>
            </a:lvl4pPr>
            <a:lvl5pPr marL="746125" indent="-176213">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9" name="Straight Connector 8"/>
          <p:cNvCxnSpPr/>
          <p:nvPr userDrawn="1"/>
        </p:nvCxnSpPr>
        <p:spPr>
          <a:xfrm>
            <a:off x="515938" y="1344706"/>
            <a:ext cx="1116012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4293244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108513E-D1D6-4909-A6A1-E798C38409CA}"/>
              </a:ext>
            </a:extLst>
          </p:cNvPr>
          <p:cNvSpPr>
            <a:spLocks noGrp="1"/>
          </p:cNvSpPr>
          <p:nvPr>
            <p:ph type="ftr" sz="quarter" idx="11"/>
          </p:nvPr>
        </p:nvSpPr>
        <p:spPr/>
        <p:txBody>
          <a:bodyPr/>
          <a:lstStyle/>
          <a:p>
            <a:r>
              <a:rPr lang="en-GB"/>
              <a:t>Presentation title in footer</a:t>
            </a:r>
          </a:p>
        </p:txBody>
      </p:sp>
      <p:sp>
        <p:nvSpPr>
          <p:cNvPr id="5" name="Slide Number Placeholder 4">
            <a:extLst>
              <a:ext uri="{FF2B5EF4-FFF2-40B4-BE49-F238E27FC236}">
                <a16:creationId xmlns:a16="http://schemas.microsoft.com/office/drawing/2014/main" id="{9881A9FA-9619-43AB-B085-D7F021094F68}"/>
              </a:ext>
            </a:extLst>
          </p:cNvPr>
          <p:cNvSpPr>
            <a:spLocks noGrp="1"/>
          </p:cNvSpPr>
          <p:nvPr>
            <p:ph type="sldNum" sz="quarter" idx="12"/>
          </p:nvPr>
        </p:nvSpPr>
        <p:spPr/>
        <p:txBody>
          <a:bodyPr/>
          <a:lstStyle/>
          <a:p>
            <a:fld id="{F4C94289-3309-4C35-850A-56FD49B3E346}" type="slidenum">
              <a:rPr lang="en-GB" smtClean="0"/>
              <a:t>‹#›</a:t>
            </a:fld>
            <a:endParaRPr lang="en-GB"/>
          </a:p>
        </p:txBody>
      </p:sp>
      <p:sp>
        <p:nvSpPr>
          <p:cNvPr id="6" name="Title 5"/>
          <p:cNvSpPr>
            <a:spLocks noGrp="1"/>
          </p:cNvSpPr>
          <p:nvPr>
            <p:ph type="title"/>
          </p:nvPr>
        </p:nvSpPr>
        <p:spPr>
          <a:xfrm>
            <a:off x="515939" y="210344"/>
            <a:ext cx="8640000" cy="984247"/>
          </a:xfrm>
        </p:spPr>
        <p:txBody>
          <a:bodyPr/>
          <a:lstStyle/>
          <a:p>
            <a:r>
              <a:rPr lang="en-US"/>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343393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3" name="Footer Placeholder 22"/>
          <p:cNvSpPr>
            <a:spLocks noGrp="1"/>
          </p:cNvSpPr>
          <p:nvPr>
            <p:ph type="ftr" sz="quarter" idx="11"/>
          </p:nvPr>
        </p:nvSpPr>
        <p:spPr/>
        <p:txBody>
          <a:bodyPr/>
          <a:lstStyle/>
          <a:p>
            <a:r>
              <a:rPr lang="en-GB"/>
              <a:t>Presentation title in footer</a:t>
            </a:r>
          </a:p>
        </p:txBody>
      </p:sp>
      <p:sp>
        <p:nvSpPr>
          <p:cNvPr id="24" name="Slide Number Placeholder 23"/>
          <p:cNvSpPr>
            <a:spLocks noGrp="1"/>
          </p:cNvSpPr>
          <p:nvPr>
            <p:ph type="sldNum" sz="quarter" idx="12"/>
          </p:nvPr>
        </p:nvSpPr>
        <p:spPr/>
        <p:txBody>
          <a:bodyPr/>
          <a:lstStyle/>
          <a:p>
            <a:fld id="{F4C94289-3309-4C35-850A-56FD49B3E346}" type="slidenum">
              <a:rPr lang="en-GB" smtClean="0"/>
              <a:pPr/>
              <a:t>‹#›</a:t>
            </a:fld>
            <a:endParaRPr lang="en-GB"/>
          </a:p>
        </p:txBody>
      </p:sp>
      <p:sp>
        <p:nvSpPr>
          <p:cNvPr id="25" name="TextBox 24">
            <a:extLst>
              <a:ext uri="{FF2B5EF4-FFF2-40B4-BE49-F238E27FC236}">
                <a16:creationId xmlns:a16="http://schemas.microsoft.com/office/drawing/2014/main" id="{E1E89007-8C14-45BA-9B75-C9A19A48430E}"/>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t>© JTI 2023 Confidential</a:t>
            </a:r>
          </a:p>
        </p:txBody>
      </p:sp>
      <p:sp>
        <p:nvSpPr>
          <p:cNvPr id="13" name="TextBox 12">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tx1"/>
                </a:solidFill>
                <a:effectLst/>
                <a:latin typeface="+mn-lt"/>
                <a:ea typeface="+mn-ea"/>
                <a:cs typeface="+mn-cs"/>
              </a:rPr>
              <a:t>Compliance,</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Commitment,</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Continuity</a:t>
            </a:r>
            <a:endParaRPr lang="en-US" sz="1000">
              <a:latin typeface="+mn-lt"/>
              <a:ea typeface="Roboto" charset="0"/>
              <a:cs typeface="Roboto" charset="0"/>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spTree>
    <p:extLst>
      <p:ext uri="{BB962C8B-B14F-4D97-AF65-F5344CB8AC3E}">
        <p14:creationId xmlns:p14="http://schemas.microsoft.com/office/powerpoint/2010/main" val="185570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4">
    <p:spTree>
      <p:nvGrpSpPr>
        <p:cNvPr id="1" name=""/>
        <p:cNvGrpSpPr/>
        <p:nvPr/>
      </p:nvGrpSpPr>
      <p:grpSpPr>
        <a:xfrm>
          <a:off x="0" y="0"/>
          <a:ext cx="0" cy="0"/>
          <a:chOff x="0" y="0"/>
          <a:chExt cx="0" cy="0"/>
        </a:xfrm>
      </p:grpSpPr>
      <p:pic>
        <p:nvPicPr>
          <p:cNvPr id="10" name="Picture Placeholder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11" name="Picture 10"/>
          <p:cNvPicPr>
            <a:picLocks noChangeAspect="1"/>
          </p:cNvPicPr>
          <p:nvPr userDrawn="1"/>
        </p:nvPicPr>
        <p:blipFill rotWithShape="1">
          <a:blip r:embed="rId3" cstate="email">
            <a:alphaModFix amt="7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ooter Placeholder 4">
            <a:extLst>
              <a:ext uri="{FF2B5EF4-FFF2-40B4-BE49-F238E27FC236}">
                <a16:creationId xmlns:a16="http://schemas.microsoft.com/office/drawing/2014/main" id="{93BBD97A-1CD4-44FA-84FA-934F1FF548CB}"/>
              </a:ext>
            </a:extLst>
          </p:cNvPr>
          <p:cNvSpPr>
            <a:spLocks noGrp="1"/>
          </p:cNvSpPr>
          <p:nvPr>
            <p:ph type="ftr" sz="quarter" idx="11"/>
          </p:nvPr>
        </p:nvSpPr>
        <p:spPr/>
        <p:txBody>
          <a:bodyPr/>
          <a:lstStyle>
            <a:lvl1pPr>
              <a:defRPr>
                <a:solidFill>
                  <a:schemeClr val="bg1"/>
                </a:solidFill>
              </a:defRPr>
            </a:lvl1pPr>
          </a:lstStyle>
          <a:p>
            <a:r>
              <a:rPr lang="en-GB"/>
              <a:t>Presentation title in footer</a:t>
            </a:r>
          </a:p>
        </p:txBody>
      </p:sp>
      <p:sp>
        <p:nvSpPr>
          <p:cNvPr id="6" name="Slide Number Placeholder 5">
            <a:extLst>
              <a:ext uri="{FF2B5EF4-FFF2-40B4-BE49-F238E27FC236}">
                <a16:creationId xmlns:a16="http://schemas.microsoft.com/office/drawing/2014/main" id="{7642C075-17B3-4F6A-89D1-B6091271B389}"/>
              </a:ext>
            </a:extLst>
          </p:cNvPr>
          <p:cNvSpPr>
            <a:spLocks noGrp="1"/>
          </p:cNvSpPr>
          <p:nvPr>
            <p:ph type="sldNum" sz="quarter" idx="12"/>
          </p:nvPr>
        </p:nvSpPr>
        <p:spPr/>
        <p:txBody>
          <a:bodyPr/>
          <a:lstStyle>
            <a:lvl1pPr>
              <a:defRPr>
                <a:solidFill>
                  <a:schemeClr val="bg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C104388B-09B7-42D5-B607-EFED05EEE73A}"/>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solidFill>
                  <a:schemeClr val="bg1"/>
                </a:solidFill>
              </a:rPr>
              <a:t>© JTI 2023 Confidential </a:t>
            </a:r>
          </a:p>
        </p:txBody>
      </p:sp>
      <p:sp>
        <p:nvSpPr>
          <p:cNvPr id="12" name="TextBox 11">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bg1"/>
                </a:solidFill>
                <a:effectLst/>
                <a:latin typeface="+mn-lt"/>
                <a:ea typeface="+mn-ea"/>
                <a:cs typeface="+mn-cs"/>
              </a:rPr>
              <a:t>Compliance,</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Commitment,</a:t>
            </a:r>
            <a:r>
              <a:rPr lang="en-US" sz="1000" b="0" i="0" kern="1200" baseline="0">
                <a:solidFill>
                  <a:schemeClr val="bg1"/>
                </a:solidFill>
                <a:effectLst/>
                <a:latin typeface="+mn-lt"/>
                <a:ea typeface="+mn-ea"/>
                <a:cs typeface="+mn-cs"/>
              </a:rPr>
              <a:t> </a:t>
            </a:r>
            <a:r>
              <a:rPr lang="en-US" sz="1000" b="0" i="0" kern="1200">
                <a:solidFill>
                  <a:schemeClr val="bg1"/>
                </a:solidFill>
                <a:effectLst/>
                <a:latin typeface="+mn-lt"/>
                <a:ea typeface="+mn-ea"/>
                <a:cs typeface="+mn-cs"/>
              </a:rPr>
              <a:t>Continuity</a:t>
            </a:r>
            <a:endParaRPr lang="en-US" sz="1000">
              <a:solidFill>
                <a:schemeClr val="bg1"/>
              </a:solidFill>
              <a:latin typeface="+mn-lt"/>
              <a:ea typeface="Roboto" charset="0"/>
              <a:cs typeface="Roboto" charset="0"/>
            </a:endParaRPr>
          </a:p>
        </p:txBody>
      </p:sp>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15029" y="585119"/>
            <a:ext cx="2161032" cy="234696"/>
          </a:xfrm>
          <a:prstGeom prst="rect">
            <a:avLst/>
          </a:prstGeom>
        </p:spPr>
      </p:pic>
      <p:grpSp>
        <p:nvGrpSpPr>
          <p:cNvPr id="16" name="Group 15"/>
          <p:cNvGrpSpPr/>
          <p:nvPr userDrawn="1"/>
        </p:nvGrpSpPr>
        <p:grpSpPr>
          <a:xfrm>
            <a:off x="1106685" y="2262201"/>
            <a:ext cx="9978630" cy="2333598"/>
            <a:chOff x="1066800" y="2262201"/>
            <a:chExt cx="9978630" cy="2333598"/>
          </a:xfrm>
        </p:grpSpPr>
        <p:sp>
          <p:nvSpPr>
            <p:cNvPr id="56" name="Hexagon 55"/>
            <p:cNvSpPr/>
            <p:nvPr/>
          </p:nvSpPr>
          <p:spPr>
            <a:xfrm>
              <a:off x="1066800"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COMPLIANCE</a:t>
              </a:r>
              <a:endParaRPr lang="en-US" sz="1800" b="1" spc="300">
                <a:solidFill>
                  <a:schemeClr val="bg1"/>
                </a:solidFill>
                <a:latin typeface="+mn-lt"/>
                <a:ea typeface="Roboto" charset="0"/>
                <a:cs typeface="Roboto" charset="0"/>
              </a:endParaRPr>
            </a:p>
          </p:txBody>
        </p:sp>
        <p:sp>
          <p:nvSpPr>
            <p:cNvPr id="13" name="Hexagon 12"/>
            <p:cNvSpPr/>
            <p:nvPr userDrawn="1"/>
          </p:nvSpPr>
          <p:spPr>
            <a:xfrm>
              <a:off x="4702628"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COMMITMENT</a:t>
              </a:r>
              <a:endParaRPr lang="en-US" sz="1800" b="1" spc="300">
                <a:solidFill>
                  <a:schemeClr val="bg1"/>
                </a:solidFill>
                <a:latin typeface="+mn-lt"/>
                <a:ea typeface="Roboto" charset="0"/>
                <a:cs typeface="Roboto" charset="0"/>
              </a:endParaRPr>
            </a:p>
          </p:txBody>
        </p:sp>
        <p:sp>
          <p:nvSpPr>
            <p:cNvPr id="14" name="Hexagon 13"/>
            <p:cNvSpPr/>
            <p:nvPr userDrawn="1"/>
          </p:nvSpPr>
          <p:spPr>
            <a:xfrm>
              <a:off x="8338456" y="2262201"/>
              <a:ext cx="2706974" cy="2333598"/>
            </a:xfrm>
            <a:prstGeom prst="hexagon">
              <a:avLst>
                <a:gd name="adj" fmla="val 29043"/>
                <a:gd name="vf" fmla="val 115470"/>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kern="1200" spc="300">
                  <a:solidFill>
                    <a:schemeClr val="bg1"/>
                  </a:solidFill>
                  <a:effectLst/>
                  <a:latin typeface="+mn-lt"/>
                  <a:ea typeface="+mn-ea"/>
                  <a:cs typeface="+mn-cs"/>
                </a:rPr>
                <a:t>CONTINUITY</a:t>
              </a:r>
              <a:endParaRPr lang="en-US" sz="1800" b="1" spc="300">
                <a:solidFill>
                  <a:schemeClr val="bg1"/>
                </a:solidFill>
                <a:latin typeface="+mn-lt"/>
                <a:ea typeface="Roboto" charset="0"/>
                <a:cs typeface="Roboto" charset="0"/>
              </a:endParaRPr>
            </a:p>
          </p:txBody>
        </p:sp>
        <p:cxnSp>
          <p:nvCxnSpPr>
            <p:cNvPr id="7" name="Straight Connector 6"/>
            <p:cNvCxnSpPr>
              <a:stCxn id="56" idx="0"/>
            </p:cNvCxnSpPr>
            <p:nvPr userDrawn="1"/>
          </p:nvCxnSpPr>
          <p:spPr>
            <a:xfrm>
              <a:off x="3773774" y="3429000"/>
              <a:ext cx="92885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3" idx="0"/>
            </p:cNvCxnSpPr>
            <p:nvPr userDrawn="1"/>
          </p:nvCxnSpPr>
          <p:spPr>
            <a:xfrm>
              <a:off x="7409602" y="3429000"/>
              <a:ext cx="92885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6221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19571F-E128-4FF8-A846-91352A101459}"/>
              </a:ext>
            </a:extLst>
          </p:cNvPr>
          <p:cNvSpPr>
            <a:spLocks noGrp="1"/>
          </p:cNvSpPr>
          <p:nvPr>
            <p:ph type="title"/>
          </p:nvPr>
        </p:nvSpPr>
        <p:spPr>
          <a:xfrm>
            <a:off x="515939" y="210344"/>
            <a:ext cx="9898061" cy="984247"/>
          </a:xfrm>
          <a:prstGeom prst="rect">
            <a:avLst/>
          </a:prstGeom>
        </p:spPr>
        <p:txBody>
          <a:bodyPr vert="horz" lIns="0" tIns="0" rIns="0" bIns="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5EE3A9-E955-4AFD-9C72-3106238E9A39}"/>
              </a:ext>
            </a:extLst>
          </p:cNvPr>
          <p:cNvSpPr>
            <a:spLocks noGrp="1"/>
          </p:cNvSpPr>
          <p:nvPr>
            <p:ph type="body" idx="1"/>
          </p:nvPr>
        </p:nvSpPr>
        <p:spPr>
          <a:xfrm>
            <a:off x="515937" y="1695450"/>
            <a:ext cx="9898063" cy="4587081"/>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1317185E-8EC7-42C4-875B-7957276D6024}"/>
              </a:ext>
            </a:extLst>
          </p:cNvPr>
          <p:cNvSpPr>
            <a:spLocks noGrp="1"/>
          </p:cNvSpPr>
          <p:nvPr>
            <p:ph type="ftr" sz="quarter" idx="3"/>
          </p:nvPr>
        </p:nvSpPr>
        <p:spPr>
          <a:xfrm>
            <a:off x="7077073" y="6297521"/>
            <a:ext cx="4201727" cy="365125"/>
          </a:xfrm>
          <a:prstGeom prst="rect">
            <a:avLst/>
          </a:prstGeom>
        </p:spPr>
        <p:txBody>
          <a:bodyPr vert="horz" lIns="0" tIns="0" rIns="0" bIns="0" rtlCol="0" anchor="b" anchorCtr="0">
            <a:noAutofit/>
          </a:bodyPr>
          <a:lstStyle>
            <a:lvl1pPr algn="r">
              <a:defRPr sz="800">
                <a:solidFill>
                  <a:schemeClr val="tx1"/>
                </a:solidFill>
              </a:defRPr>
            </a:lvl1pPr>
          </a:lstStyle>
          <a:p>
            <a:r>
              <a:rPr lang="en-GB"/>
              <a:t>Presentation title in footer</a:t>
            </a:r>
          </a:p>
        </p:txBody>
      </p:sp>
      <p:sp>
        <p:nvSpPr>
          <p:cNvPr id="6" name="Slide Number Placeholder 5">
            <a:extLst>
              <a:ext uri="{FF2B5EF4-FFF2-40B4-BE49-F238E27FC236}">
                <a16:creationId xmlns:a16="http://schemas.microsoft.com/office/drawing/2014/main" id="{96A505A6-DE1E-455A-9F96-B1BC2DE26A3C}"/>
              </a:ext>
            </a:extLst>
          </p:cNvPr>
          <p:cNvSpPr>
            <a:spLocks noGrp="1"/>
          </p:cNvSpPr>
          <p:nvPr>
            <p:ph type="sldNum" sz="quarter" idx="4"/>
          </p:nvPr>
        </p:nvSpPr>
        <p:spPr>
          <a:xfrm>
            <a:off x="11278800" y="6297521"/>
            <a:ext cx="397261" cy="365125"/>
          </a:xfrm>
          <a:prstGeom prst="rect">
            <a:avLst/>
          </a:prstGeom>
        </p:spPr>
        <p:txBody>
          <a:bodyPr vert="horz" lIns="0" tIns="0" rIns="0" bIns="0" rtlCol="0" anchor="b" anchorCtr="0">
            <a:noAutofit/>
          </a:bodyPr>
          <a:lstStyle>
            <a:lvl1pPr algn="r">
              <a:defRPr sz="800">
                <a:solidFill>
                  <a:schemeClr val="tx1"/>
                </a:solidFill>
              </a:defRPr>
            </a:lvl1pPr>
          </a:lstStyle>
          <a:p>
            <a:fld id="{F4C94289-3309-4C35-850A-56FD49B3E346}" type="slidenum">
              <a:rPr lang="en-GB" smtClean="0"/>
              <a:pPr/>
              <a:t>‹#›</a:t>
            </a:fld>
            <a:endParaRPr lang="en-GB"/>
          </a:p>
        </p:txBody>
      </p:sp>
      <p:sp>
        <p:nvSpPr>
          <p:cNvPr id="9" name="TextBox 8">
            <a:extLst>
              <a:ext uri="{FF2B5EF4-FFF2-40B4-BE49-F238E27FC236}">
                <a16:creationId xmlns:a16="http://schemas.microsoft.com/office/drawing/2014/main" id="{E1E89007-8C14-45BA-9B75-C9A19A48430E}"/>
              </a:ext>
            </a:extLst>
          </p:cNvPr>
          <p:cNvSpPr txBox="1"/>
          <p:nvPr userDrawn="1"/>
        </p:nvSpPr>
        <p:spPr>
          <a:xfrm>
            <a:off x="515938" y="6282531"/>
            <a:ext cx="1799722" cy="365125"/>
          </a:xfrm>
          <a:prstGeom prst="rect">
            <a:avLst/>
          </a:prstGeom>
          <a:noFill/>
        </p:spPr>
        <p:txBody>
          <a:bodyPr wrap="square" lIns="0" tIns="0" rIns="0" bIns="0" rtlCol="0" anchor="b" anchorCtr="0">
            <a:noAutofit/>
          </a:bodyPr>
          <a:lstStyle/>
          <a:p>
            <a:r>
              <a:rPr lang="en-GB" sz="800"/>
              <a:t>© JTI 2023 Confidential </a:t>
            </a:r>
          </a:p>
        </p:txBody>
      </p:sp>
      <p:cxnSp>
        <p:nvCxnSpPr>
          <p:cNvPr id="11" name="Straight Connector 10">
            <a:extLst>
              <a:ext uri="{FF2B5EF4-FFF2-40B4-BE49-F238E27FC236}">
                <a16:creationId xmlns:a16="http://schemas.microsoft.com/office/drawing/2014/main" id="{4B558707-958B-46B5-B09F-9B53C1657C43}"/>
              </a:ext>
            </a:extLst>
          </p:cNvPr>
          <p:cNvCxnSpPr/>
          <p:nvPr userDrawn="1"/>
        </p:nvCxnSpPr>
        <p:spPr>
          <a:xfrm>
            <a:off x="515937" y="1343026"/>
            <a:ext cx="11160126"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1E89007-8C14-45BA-9B75-C9A19A48430E}"/>
              </a:ext>
            </a:extLst>
          </p:cNvPr>
          <p:cNvSpPr txBox="1"/>
          <p:nvPr userDrawn="1"/>
        </p:nvSpPr>
        <p:spPr>
          <a:xfrm>
            <a:off x="4703985" y="6535710"/>
            <a:ext cx="2802070" cy="276836"/>
          </a:xfrm>
          <a:prstGeom prst="rect">
            <a:avLst/>
          </a:prstGeom>
          <a:noFill/>
        </p:spPr>
        <p:txBody>
          <a:bodyPr wrap="square" lIns="0" tIns="0" rIns="0" bIns="0" rtlCol="0" anchor="t" anchorCtr="0">
            <a:noAutofit/>
          </a:bodyPr>
          <a:lstStyle/>
          <a:p>
            <a:pPr algn="ctr"/>
            <a:r>
              <a:rPr lang="en-US" sz="1000" b="0" i="0" kern="1200">
                <a:solidFill>
                  <a:schemeClr val="tx1"/>
                </a:solidFill>
                <a:effectLst/>
                <a:latin typeface="+mn-lt"/>
                <a:ea typeface="+mn-ea"/>
                <a:cs typeface="+mn-cs"/>
              </a:rPr>
              <a:t>Compliance,</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Commitment,</a:t>
            </a:r>
            <a:r>
              <a:rPr lang="en-US" sz="1000" b="0" i="0" kern="1200" baseline="0">
                <a:solidFill>
                  <a:schemeClr val="tx1"/>
                </a:solidFill>
                <a:effectLst/>
                <a:latin typeface="+mn-lt"/>
                <a:ea typeface="+mn-ea"/>
                <a:cs typeface="+mn-cs"/>
              </a:rPr>
              <a:t> </a:t>
            </a:r>
            <a:r>
              <a:rPr lang="en-US" sz="1000" b="0" i="0" kern="1200">
                <a:solidFill>
                  <a:schemeClr val="tx1"/>
                </a:solidFill>
                <a:effectLst/>
                <a:latin typeface="+mn-lt"/>
                <a:ea typeface="+mn-ea"/>
                <a:cs typeface="+mn-cs"/>
              </a:rPr>
              <a:t>Continuity</a:t>
            </a:r>
            <a:endParaRPr lang="en-US" sz="1000">
              <a:latin typeface="+mn-lt"/>
              <a:ea typeface="Roboto" charset="0"/>
              <a:cs typeface="Roboto" charset="0"/>
            </a:endParaRPr>
          </a:p>
        </p:txBody>
      </p:sp>
    </p:spTree>
    <p:extLst>
      <p:ext uri="{BB962C8B-B14F-4D97-AF65-F5344CB8AC3E}">
        <p14:creationId xmlns:p14="http://schemas.microsoft.com/office/powerpoint/2010/main" val="1922296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84" r:id="rId7"/>
    <p:sldLayoutId id="2147483668" r:id="rId8"/>
    <p:sldLayoutId id="2147483669" r:id="rId9"/>
    <p:sldLayoutId id="2147483670" r:id="rId10"/>
    <p:sldLayoutId id="2147483685"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79388" indent="-179388"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2pPr>
      <a:lvl3pPr marL="207963" indent="182563" algn="l" defTabSz="914400" rtl="0" eaLnBrk="1" latinLnBrk="0" hangingPunct="1">
        <a:lnSpc>
          <a:spcPct val="100000"/>
        </a:lnSpc>
        <a:spcBef>
          <a:spcPts val="400"/>
        </a:spcBef>
        <a:buFont typeface="Arial" panose="020B0604020202020204" pitchFamily="34" charset="0"/>
        <a:buChar char="•"/>
        <a:defRPr sz="1600" kern="1200">
          <a:solidFill>
            <a:schemeClr val="tx1"/>
          </a:solidFill>
          <a:latin typeface="+mn-lt"/>
          <a:ea typeface="+mn-ea"/>
          <a:cs typeface="+mn-cs"/>
        </a:defRPr>
      </a:lvl3pPr>
      <a:lvl4pPr marL="608013" indent="-198438" algn="l" defTabSz="9144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4pPr>
      <a:lvl5pPr marL="831850" indent="-204788" algn="l" defTabSz="914400" rtl="0" eaLnBrk="1" latinLnBrk="0" hangingPunct="1">
        <a:lnSpc>
          <a:spcPct val="100000"/>
        </a:lnSpc>
        <a:spcBef>
          <a:spcPts val="4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3" pos="7355">
          <p15:clr>
            <a:srgbClr val="F26B43"/>
          </p15:clr>
        </p15:guide>
        <p15:guide id="4" pos="3364">
          <p15:clr>
            <a:srgbClr val="F26B43"/>
          </p15:clr>
        </p15:guide>
        <p15:guide id="5" pos="3522">
          <p15:clr>
            <a:srgbClr val="F26B43"/>
          </p15:clr>
        </p15:guide>
        <p15:guide id="6" orient="horz" pos="1068">
          <p15:clr>
            <a:srgbClr val="F26B43"/>
          </p15:clr>
        </p15:guide>
        <p15:guide id="7" orient="horz" pos="3959">
          <p15:clr>
            <a:srgbClr val="F26B43"/>
          </p15:clr>
        </p15:guide>
        <p15:guide id="8" pos="3840">
          <p15:clr>
            <a:srgbClr val="F26B43"/>
          </p15:clr>
        </p15:guide>
        <p15:guide id="9"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1225" y="2952182"/>
            <a:ext cx="8884817" cy="418990"/>
          </a:xfrm>
        </p:spPr>
        <p:txBody>
          <a:bodyPr/>
          <a:lstStyle/>
          <a:p>
            <a:r>
              <a:rPr lang="tr-TR" sz="2723" dirty="0">
                <a:latin typeface="Segoe UI" panose="020B0502040204020203" pitchFamily="34" charset="0"/>
                <a:ea typeface="Calibri" panose="020F0502020204030204" pitchFamily="34" charset="0"/>
              </a:rPr>
              <a:t>Azure API Management(APIM)</a:t>
            </a:r>
            <a:endParaRPr lang="en-GB" sz="2723" dirty="0"/>
          </a:p>
        </p:txBody>
      </p:sp>
      <p:sp>
        <p:nvSpPr>
          <p:cNvPr id="3" name="Subtitle 2"/>
          <p:cNvSpPr>
            <a:spLocks noGrp="1"/>
          </p:cNvSpPr>
          <p:nvPr>
            <p:ph type="subTitle" idx="1"/>
          </p:nvPr>
        </p:nvSpPr>
        <p:spPr/>
        <p:txBody>
          <a:bodyPr/>
          <a:lstStyle/>
          <a:p>
            <a:r>
              <a:rPr lang="tr-TR" dirty="0"/>
              <a:t>05</a:t>
            </a:r>
            <a:r>
              <a:rPr lang="en-GB" dirty="0"/>
              <a:t>.0</a:t>
            </a:r>
            <a:r>
              <a:rPr lang="tr-TR" dirty="0"/>
              <a:t>7</a:t>
            </a:r>
            <a:r>
              <a:rPr lang="en-GB" dirty="0"/>
              <a:t>.2023 </a:t>
            </a:r>
          </a:p>
        </p:txBody>
      </p:sp>
    </p:spTree>
    <p:extLst>
      <p:ext uri="{BB962C8B-B14F-4D97-AF65-F5344CB8AC3E}">
        <p14:creationId xmlns:p14="http://schemas.microsoft.com/office/powerpoint/2010/main" val="1757531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8">
            <a:extLst>
              <a:ext uri="{FF2B5EF4-FFF2-40B4-BE49-F238E27FC236}">
                <a16:creationId xmlns:a16="http://schemas.microsoft.com/office/drawing/2014/main" id="{832C5EF0-45CE-C074-F91A-D34FF4E9C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23" y="1581703"/>
            <a:ext cx="9994953" cy="461687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6103872A-FAC9-55F0-A51E-CA60DB913EE4}"/>
              </a:ext>
            </a:extLst>
          </p:cNvPr>
          <p:cNvSpPr>
            <a:spLocks noChangeArrowheads="1"/>
          </p:cNvSpPr>
          <p:nvPr/>
        </p:nvSpPr>
        <p:spPr bwMode="auto">
          <a:xfrm>
            <a:off x="487578" y="1067887"/>
            <a:ext cx="4564316" cy="6984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829909">
              <a:tabLst>
                <a:tab pos="414955" algn="l"/>
              </a:tabLst>
            </a:pPr>
            <a:br>
              <a:rPr lang="tr-TR" altLang="tr-TR" sz="1180" dirty="0">
                <a:ea typeface="Calibri" panose="020F0502020204030204" pitchFamily="34" charset="0"/>
              </a:rPr>
            </a:br>
            <a:r>
              <a:rPr lang="tr-TR" altLang="tr-TR" sz="1180" dirty="0">
                <a:latin typeface="Segoe UI" panose="020B0502040204020203" pitchFamily="34" charset="0"/>
                <a:ea typeface="Calibri" panose="020F0502020204030204" pitchFamily="34" charset="0"/>
                <a:cs typeface="Segoe UI" panose="020B0502040204020203" pitchFamily="34" charset="0"/>
              </a:rPr>
              <a:t>3</a:t>
            </a:r>
            <a:r>
              <a:rPr lang="tr-TR" altLang="tr-TR" sz="1180" dirty="0">
                <a:ea typeface="Calibri" panose="020F0502020204030204" pitchFamily="34" charset="0"/>
              </a:rPr>
              <a:t>.  </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Review the search result after applying the filters.</a:t>
            </a:r>
            <a:endParaRPr lang="tr-TR" altLang="tr-TR" sz="1180" dirty="0"/>
          </a:p>
          <a:p>
            <a:pPr defTabSz="829909">
              <a:tabLst>
                <a:tab pos="414955" algn="l"/>
              </a:tabLst>
            </a:pPr>
            <a:endParaRPr lang="tr-TR" altLang="tr-TR" sz="1634"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557C8D1-78A7-3178-9901-9A09C97818AF}"/>
              </a:ext>
            </a:extLst>
          </p:cNvPr>
          <p:cNvSpPr>
            <a:spLocks noChangeArrowheads="1"/>
          </p:cNvSpPr>
          <p:nvPr/>
        </p:nvSpPr>
        <p:spPr bwMode="auto">
          <a:xfrm>
            <a:off x="1243533" y="39830"/>
            <a:ext cx="167661" cy="33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endParaRPr lang="tr-TR" altLang="tr-TR" sz="1634">
              <a:latin typeface="Arial" panose="020B0604020202020204" pitchFamily="34" charset="0"/>
            </a:endParaRPr>
          </a:p>
        </p:txBody>
      </p:sp>
      <p:pic>
        <p:nvPicPr>
          <p:cNvPr id="5121" name="Picture 11">
            <a:extLst>
              <a:ext uri="{FF2B5EF4-FFF2-40B4-BE49-F238E27FC236}">
                <a16:creationId xmlns:a16="http://schemas.microsoft.com/office/drawing/2014/main" id="{1337878E-82C5-C6A0-064B-3AA2412F8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126" y="2138623"/>
            <a:ext cx="12003748" cy="395444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F17B7101-1973-551B-5348-052835FCA32C}"/>
              </a:ext>
            </a:extLst>
          </p:cNvPr>
          <p:cNvSpPr>
            <a:spLocks noChangeArrowheads="1"/>
          </p:cNvSpPr>
          <p:nvPr/>
        </p:nvSpPr>
        <p:spPr bwMode="auto">
          <a:xfrm>
            <a:off x="996031" y="1246413"/>
            <a:ext cx="5191408" cy="4469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lvl1pPr eaLnBrk="0" fontAlgn="base" hangingPunct="0">
              <a:spcBef>
                <a:spcPct val="0"/>
              </a:spcBef>
              <a:spcAft>
                <a:spcPct val="0"/>
              </a:spcAft>
              <a:tabLst>
                <a:tab pos="409575" algn="l"/>
              </a:tabLst>
              <a:defRPr>
                <a:solidFill>
                  <a:schemeClr val="tx1"/>
                </a:solidFill>
                <a:latin typeface="Arial" panose="020B0604020202020204" pitchFamily="34" charset="0"/>
              </a:defRPr>
            </a:lvl1pPr>
            <a:lvl2pPr eaLnBrk="0" fontAlgn="base" hangingPunct="0">
              <a:spcBef>
                <a:spcPct val="0"/>
              </a:spcBef>
              <a:spcAft>
                <a:spcPct val="0"/>
              </a:spcAft>
              <a:tabLst>
                <a:tab pos="409575" algn="l"/>
              </a:tabLst>
              <a:defRPr>
                <a:solidFill>
                  <a:schemeClr val="tx1"/>
                </a:solidFill>
                <a:latin typeface="Arial" panose="020B0604020202020204" pitchFamily="34" charset="0"/>
              </a:defRPr>
            </a:lvl2pPr>
            <a:lvl3pPr eaLnBrk="0" fontAlgn="base" hangingPunct="0">
              <a:spcBef>
                <a:spcPct val="0"/>
              </a:spcBef>
              <a:spcAft>
                <a:spcPct val="0"/>
              </a:spcAft>
              <a:tabLst>
                <a:tab pos="409575" algn="l"/>
              </a:tabLst>
              <a:defRPr>
                <a:solidFill>
                  <a:schemeClr val="tx1"/>
                </a:solidFill>
                <a:latin typeface="Arial" panose="020B0604020202020204" pitchFamily="34" charset="0"/>
              </a:defRPr>
            </a:lvl3pPr>
            <a:lvl4pPr eaLnBrk="0" fontAlgn="base" hangingPunct="0">
              <a:spcBef>
                <a:spcPct val="0"/>
              </a:spcBef>
              <a:spcAft>
                <a:spcPct val="0"/>
              </a:spcAft>
              <a:tabLst>
                <a:tab pos="409575" algn="l"/>
              </a:tabLst>
              <a:defRPr>
                <a:solidFill>
                  <a:schemeClr val="tx1"/>
                </a:solidFill>
                <a:latin typeface="Arial" panose="020B0604020202020204" pitchFamily="34" charset="0"/>
              </a:defRPr>
            </a:lvl4pPr>
            <a:lvl5pPr eaLnBrk="0" fontAlgn="base" hangingPunct="0">
              <a:spcBef>
                <a:spcPct val="0"/>
              </a:spcBef>
              <a:spcAft>
                <a:spcPct val="0"/>
              </a:spcAft>
              <a:tabLst>
                <a:tab pos="409575" algn="l"/>
              </a:tabLst>
              <a:defRPr>
                <a:solidFill>
                  <a:schemeClr val="tx1"/>
                </a:solidFill>
                <a:latin typeface="Arial" panose="020B0604020202020204" pitchFamily="34" charset="0"/>
              </a:defRPr>
            </a:lvl5pPr>
            <a:lvl6pPr eaLnBrk="0" fontAlgn="base" hangingPunct="0">
              <a:spcBef>
                <a:spcPct val="0"/>
              </a:spcBef>
              <a:spcAft>
                <a:spcPct val="0"/>
              </a:spcAft>
              <a:tabLst>
                <a:tab pos="409575" algn="l"/>
              </a:tabLst>
              <a:defRPr>
                <a:solidFill>
                  <a:schemeClr val="tx1"/>
                </a:solidFill>
                <a:latin typeface="Arial" panose="020B0604020202020204" pitchFamily="34" charset="0"/>
              </a:defRPr>
            </a:lvl6pPr>
            <a:lvl7pPr eaLnBrk="0" fontAlgn="base" hangingPunct="0">
              <a:spcBef>
                <a:spcPct val="0"/>
              </a:spcBef>
              <a:spcAft>
                <a:spcPct val="0"/>
              </a:spcAft>
              <a:tabLst>
                <a:tab pos="409575" algn="l"/>
              </a:tabLst>
              <a:defRPr>
                <a:solidFill>
                  <a:schemeClr val="tx1"/>
                </a:solidFill>
                <a:latin typeface="Arial" panose="020B0604020202020204" pitchFamily="34" charset="0"/>
              </a:defRPr>
            </a:lvl7pPr>
            <a:lvl8pPr eaLnBrk="0" fontAlgn="base" hangingPunct="0">
              <a:spcBef>
                <a:spcPct val="0"/>
              </a:spcBef>
              <a:spcAft>
                <a:spcPct val="0"/>
              </a:spcAft>
              <a:tabLst>
                <a:tab pos="409575" algn="l"/>
              </a:tabLst>
              <a:defRPr>
                <a:solidFill>
                  <a:schemeClr val="tx1"/>
                </a:solidFill>
                <a:latin typeface="Arial" panose="020B0604020202020204" pitchFamily="34" charset="0"/>
              </a:defRPr>
            </a:lvl8pPr>
            <a:lvl9pPr eaLnBrk="0" fontAlgn="base" hangingPunct="0">
              <a:spcBef>
                <a:spcPct val="0"/>
              </a:spcBef>
              <a:spcAft>
                <a:spcPct val="0"/>
              </a:spcAft>
              <a:tabLst>
                <a:tab pos="409575" algn="l"/>
              </a:tabLst>
              <a:defRPr>
                <a:solidFill>
                  <a:schemeClr val="tx1"/>
                </a:solidFill>
                <a:latin typeface="Arial" panose="020B0604020202020204" pitchFamily="34" charset="0"/>
              </a:defRPr>
            </a:lvl9pPr>
          </a:lstStyle>
          <a:p>
            <a:pPr defTabSz="829909">
              <a:tabLst>
                <a:tab pos="371730" algn="l"/>
              </a:tabLst>
            </a:pPr>
            <a:br>
              <a:rPr lang="tr-TR" altLang="tr-TR" sz="1180" dirty="0">
                <a:ea typeface="Calibri" panose="020F0502020204030204" pitchFamily="34" charset="0"/>
              </a:rPr>
            </a:br>
            <a:r>
              <a:rPr lang="tr-TR" altLang="tr-TR" sz="1180" dirty="0">
                <a:latin typeface="Segoe UI" panose="020B0502040204020203" pitchFamily="34" charset="0"/>
                <a:ea typeface="Calibri" panose="020F0502020204030204" pitchFamily="34" charset="0"/>
                <a:cs typeface="Segoe UI" panose="020B0502040204020203" pitchFamily="34" charset="0"/>
              </a:rPr>
              <a:t>4</a:t>
            </a:r>
            <a:r>
              <a:rPr lang="tr-TR" altLang="tr-TR" sz="1180" dirty="0">
                <a:ea typeface="Calibri" panose="020F0502020204030204" pitchFamily="34" charset="0"/>
              </a:rPr>
              <a:t>.  </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Select the required group of the messages and drill down to the content</a:t>
            </a:r>
            <a:endParaRPr lang="tr-TR" altLang="tr-TR" sz="11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4B2EAE-0A6B-793C-1321-2257D7165539}"/>
              </a:ext>
            </a:extLst>
          </p:cNvPr>
          <p:cNvSpPr>
            <a:spLocks noChangeAspect="1" noChangeArrowheads="1"/>
          </p:cNvSpPr>
          <p:nvPr/>
        </p:nvSpPr>
        <p:spPr bwMode="auto">
          <a:xfrm>
            <a:off x="1243533" y="0"/>
            <a:ext cx="287540" cy="2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82988" tIns="41494" rIns="82988" bIns="41494" anchor="t" anchorCtr="0" upright="1">
            <a:noAutofit/>
          </a:bodyPr>
          <a:lstStyle/>
          <a:p>
            <a:endParaRPr lang="tr-TR" sz="1634"/>
          </a:p>
        </p:txBody>
      </p:sp>
      <p:pic>
        <p:nvPicPr>
          <p:cNvPr id="6145" name="Picture 15">
            <a:extLst>
              <a:ext uri="{FF2B5EF4-FFF2-40B4-BE49-F238E27FC236}">
                <a16:creationId xmlns:a16="http://schemas.microsoft.com/office/drawing/2014/main" id="{D398CE0E-CEE5-5780-B6FF-779DFA312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062" y="1698485"/>
            <a:ext cx="9591876" cy="45778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C6D78ECE-2B08-2612-14DB-98304753D5C1}"/>
              </a:ext>
            </a:extLst>
          </p:cNvPr>
          <p:cNvSpPr>
            <a:spLocks noChangeArrowheads="1"/>
          </p:cNvSpPr>
          <p:nvPr/>
        </p:nvSpPr>
        <p:spPr bwMode="auto">
          <a:xfrm>
            <a:off x="1243534" y="39830"/>
            <a:ext cx="10087882" cy="33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endParaRPr lang="tr-TR" altLang="tr-TR" sz="1634">
              <a:latin typeface="Arial" panose="020B0604020202020204" pitchFamily="34" charset="0"/>
            </a:endParaRPr>
          </a:p>
        </p:txBody>
      </p:sp>
      <p:sp>
        <p:nvSpPr>
          <p:cNvPr id="7" name="Rectangle 5">
            <a:extLst>
              <a:ext uri="{FF2B5EF4-FFF2-40B4-BE49-F238E27FC236}">
                <a16:creationId xmlns:a16="http://schemas.microsoft.com/office/drawing/2014/main" id="{77EE98BA-FF48-1BB9-C56B-CA8218EC3392}"/>
              </a:ext>
            </a:extLst>
          </p:cNvPr>
          <p:cNvSpPr>
            <a:spLocks noChangeArrowheads="1"/>
          </p:cNvSpPr>
          <p:nvPr/>
        </p:nvSpPr>
        <p:spPr bwMode="auto">
          <a:xfrm>
            <a:off x="728281" y="1069922"/>
            <a:ext cx="7711631" cy="6285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ea typeface="Calibri" panose="020F0502020204030204" pitchFamily="34" charset="0"/>
              </a:rPr>
            </a:br>
            <a:r>
              <a:rPr lang="tr-TR" altLang="tr-TR" sz="1180" dirty="0">
                <a:latin typeface="Arial" panose="020B0604020202020204" pitchFamily="34" charset="0"/>
                <a:ea typeface="Calibri" panose="020F0502020204030204" pitchFamily="34" charset="0"/>
              </a:rPr>
              <a:t>5. </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Select the required sample and review it's details, including XML-fragment.</a:t>
            </a:r>
            <a:b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br>
            <a:endParaRPr lang="tr-TR" altLang="tr-TR" sz="118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1A53B6-A326-A26B-5B2C-2434767B5C56}"/>
              </a:ext>
            </a:extLst>
          </p:cNvPr>
          <p:cNvSpPr>
            <a:spLocks noGrp="1"/>
          </p:cNvSpPr>
          <p:nvPr>
            <p:ph type="ftr" sz="quarter" idx="11"/>
          </p:nvPr>
        </p:nvSpPr>
        <p:spPr/>
        <p:txBody>
          <a:bodyPr/>
          <a:lstStyle/>
          <a:p>
            <a:r>
              <a:rPr lang="en-GB"/>
              <a:t>Presentation title in footer</a:t>
            </a:r>
          </a:p>
        </p:txBody>
      </p:sp>
      <p:sp>
        <p:nvSpPr>
          <p:cNvPr id="3" name="Slide Number Placeholder 2">
            <a:extLst>
              <a:ext uri="{FF2B5EF4-FFF2-40B4-BE49-F238E27FC236}">
                <a16:creationId xmlns:a16="http://schemas.microsoft.com/office/drawing/2014/main" id="{0BE15BB0-21DB-10C5-1F83-36B84A341E32}"/>
              </a:ext>
            </a:extLst>
          </p:cNvPr>
          <p:cNvSpPr>
            <a:spLocks noGrp="1"/>
          </p:cNvSpPr>
          <p:nvPr>
            <p:ph type="sldNum" sz="quarter" idx="12"/>
          </p:nvPr>
        </p:nvSpPr>
        <p:spPr/>
        <p:txBody>
          <a:bodyPr/>
          <a:lstStyle/>
          <a:p>
            <a:fld id="{F4C94289-3309-4C35-850A-56FD49B3E346}" type="slidenum">
              <a:rPr lang="en-GB" smtClean="0"/>
              <a:pPr/>
              <a:t>13</a:t>
            </a:fld>
            <a:endParaRPr lang="en-GB"/>
          </a:p>
        </p:txBody>
      </p:sp>
      <p:pic>
        <p:nvPicPr>
          <p:cNvPr id="4" name="Picture 13">
            <a:extLst>
              <a:ext uri="{FF2B5EF4-FFF2-40B4-BE49-F238E27FC236}">
                <a16:creationId xmlns:a16="http://schemas.microsoft.com/office/drawing/2014/main" id="{C27852C1-5143-5049-05E7-30A02862A9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776" y="1871807"/>
            <a:ext cx="10800447" cy="42523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A6899DB8-75B6-26C6-DE0D-370E5EC3E05E}"/>
              </a:ext>
            </a:extLst>
          </p:cNvPr>
          <p:cNvSpPr>
            <a:spLocks noChangeArrowheads="1"/>
          </p:cNvSpPr>
          <p:nvPr/>
        </p:nvSpPr>
        <p:spPr bwMode="auto">
          <a:xfrm>
            <a:off x="728281" y="1069922"/>
            <a:ext cx="7711631" cy="6285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ea typeface="Calibri" panose="020F0502020204030204" pitchFamily="34" charset="0"/>
              </a:rPr>
            </a:br>
            <a:r>
              <a:rPr lang="tr-TR" altLang="tr-TR" sz="1180" dirty="0">
                <a:latin typeface="Arial" panose="020B0604020202020204" pitchFamily="34" charset="0"/>
                <a:ea typeface="Calibri" panose="020F0502020204030204" pitchFamily="34" charset="0"/>
              </a:rPr>
              <a:t>5.1 </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Select the «Show All» to see details of XML-fragment and sample</a:t>
            </a:r>
            <a:b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br>
            <a:endParaRPr lang="tr-TR" altLang="tr-TR" sz="1180" dirty="0">
              <a:latin typeface="Arial" panose="020B0604020202020204" pitchFamily="34" charset="0"/>
            </a:endParaRPr>
          </a:p>
        </p:txBody>
      </p:sp>
    </p:spTree>
    <p:extLst>
      <p:ext uri="{BB962C8B-B14F-4D97-AF65-F5344CB8AC3E}">
        <p14:creationId xmlns:p14="http://schemas.microsoft.com/office/powerpoint/2010/main" val="966143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356030-4116-2147-5FB4-08476D397A3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0232" y="1238474"/>
            <a:ext cx="8871536" cy="43810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CC5078-F138-7EB1-11B0-A6212D173EF8}"/>
              </a:ext>
            </a:extLst>
          </p:cNvPr>
          <p:cNvSpPr>
            <a:spLocks noChangeAspect="1" noChangeArrowheads="1"/>
          </p:cNvSpPr>
          <p:nvPr/>
        </p:nvSpPr>
        <p:spPr bwMode="auto">
          <a:xfrm>
            <a:off x="1381845" y="138313"/>
            <a:ext cx="276625" cy="2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82988" tIns="41494" rIns="82988" bIns="41494" anchor="t" anchorCtr="0" upright="1">
            <a:noAutofit/>
          </a:bodyPr>
          <a:lstStyle/>
          <a:p>
            <a:endParaRPr lang="tr-TR" sz="1634"/>
          </a:p>
        </p:txBody>
      </p:sp>
      <p:sp>
        <p:nvSpPr>
          <p:cNvPr id="3" name="Rectangle 2">
            <a:extLst>
              <a:ext uri="{FF2B5EF4-FFF2-40B4-BE49-F238E27FC236}">
                <a16:creationId xmlns:a16="http://schemas.microsoft.com/office/drawing/2014/main" id="{140B480F-66E5-2702-7CB4-36C733692FA1}"/>
              </a:ext>
            </a:extLst>
          </p:cNvPr>
          <p:cNvSpPr>
            <a:spLocks noChangeAspect="1" noChangeArrowheads="1"/>
          </p:cNvSpPr>
          <p:nvPr/>
        </p:nvSpPr>
        <p:spPr bwMode="auto">
          <a:xfrm>
            <a:off x="1381845" y="138313"/>
            <a:ext cx="276625" cy="2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82988" tIns="41494" rIns="82988" bIns="41494" anchor="t" anchorCtr="0" upright="1">
            <a:noAutofit/>
          </a:bodyPr>
          <a:lstStyle/>
          <a:p>
            <a:endParaRPr lang="tr-TR" sz="1634"/>
          </a:p>
        </p:txBody>
      </p:sp>
      <p:pic>
        <p:nvPicPr>
          <p:cNvPr id="7169" name="Picture 19">
            <a:extLst>
              <a:ext uri="{FF2B5EF4-FFF2-40B4-BE49-F238E27FC236}">
                <a16:creationId xmlns:a16="http://schemas.microsoft.com/office/drawing/2014/main" id="{B144EE10-B2F5-4B3E-A1FD-9317C1B97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378" y="2028695"/>
            <a:ext cx="9429426" cy="44133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C93B177B-C7C6-87C4-9965-5E1B4D00E9F2}"/>
              </a:ext>
            </a:extLst>
          </p:cNvPr>
          <p:cNvSpPr>
            <a:spLocks noChangeArrowheads="1"/>
          </p:cNvSpPr>
          <p:nvPr/>
        </p:nvSpPr>
        <p:spPr bwMode="auto">
          <a:xfrm>
            <a:off x="1042519" y="1274140"/>
            <a:ext cx="2331074" cy="586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r>
              <a:rPr lang="tr-TR" altLang="tr-TR" sz="1634" b="1" dirty="0">
                <a:latin typeface="Calibri" panose="020F0502020204030204" pitchFamily="34" charset="0"/>
                <a:cs typeface="Calibri" panose="020F0502020204030204" pitchFamily="34" charset="0"/>
              </a:rPr>
              <a:t>How to create Certificate</a:t>
            </a:r>
          </a:p>
          <a:p>
            <a:pPr defTabSz="829909" eaLnBrk="0" fontAlgn="base" hangingPunct="0">
              <a:spcBef>
                <a:spcPct val="0"/>
              </a:spcBef>
              <a:spcAft>
                <a:spcPct val="0"/>
              </a:spcAft>
            </a:pPr>
            <a:endParaRPr lang="tr-TR" altLang="tr-TR" sz="1634" dirty="0">
              <a:latin typeface="Arial" panose="020B0604020202020204" pitchFamily="34" charset="0"/>
            </a:endParaRPr>
          </a:p>
        </p:txBody>
      </p:sp>
      <p:sp>
        <p:nvSpPr>
          <p:cNvPr id="6" name="Rectangle 6">
            <a:extLst>
              <a:ext uri="{FF2B5EF4-FFF2-40B4-BE49-F238E27FC236}">
                <a16:creationId xmlns:a16="http://schemas.microsoft.com/office/drawing/2014/main" id="{435F458A-6043-2C5F-8DFF-310CD364D0A0}"/>
              </a:ext>
            </a:extLst>
          </p:cNvPr>
          <p:cNvSpPr>
            <a:spLocks noChangeArrowheads="1"/>
          </p:cNvSpPr>
          <p:nvPr/>
        </p:nvSpPr>
        <p:spPr bwMode="auto">
          <a:xfrm>
            <a:off x="1381846" y="938862"/>
            <a:ext cx="167661" cy="3352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endParaRPr lang="tr-TR" altLang="tr-TR" sz="1634">
              <a:latin typeface="Arial" panose="020B0604020202020204" pitchFamily="34" charset="0"/>
            </a:endParaRPr>
          </a:p>
        </p:txBody>
      </p:sp>
      <p:sp>
        <p:nvSpPr>
          <p:cNvPr id="7" name="Rectangle 7">
            <a:extLst>
              <a:ext uri="{FF2B5EF4-FFF2-40B4-BE49-F238E27FC236}">
                <a16:creationId xmlns:a16="http://schemas.microsoft.com/office/drawing/2014/main" id="{ACF61098-5240-4130-660A-1C35F88D1064}"/>
              </a:ext>
            </a:extLst>
          </p:cNvPr>
          <p:cNvSpPr>
            <a:spLocks noChangeArrowheads="1"/>
          </p:cNvSpPr>
          <p:nvPr/>
        </p:nvSpPr>
        <p:spPr bwMode="auto">
          <a:xfrm>
            <a:off x="1042519" y="1464033"/>
            <a:ext cx="3243760"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ea typeface="Calibri" panose="020F0502020204030204" pitchFamily="34" charset="0"/>
              </a:rPr>
            </a:br>
            <a:r>
              <a:rPr lang="tr-TR" altLang="tr-TR" sz="1180" dirty="0">
                <a:latin typeface="Arial" panose="020B0604020202020204" pitchFamily="34" charset="0"/>
                <a:ea typeface="Calibri" panose="020F0502020204030204" pitchFamily="34" charset="0"/>
              </a:rPr>
              <a:t>1. Select “Key Vaults” section in the menu bar</a:t>
            </a:r>
            <a:endParaRPr lang="tr-TR" altLang="tr-TR" sz="1180" dirty="0">
              <a:latin typeface="Arial" panose="020B0604020202020204" pitchFamily="34" charset="0"/>
            </a:endParaRPr>
          </a:p>
        </p:txBody>
      </p:sp>
    </p:spTree>
    <p:extLst>
      <p:ext uri="{BB962C8B-B14F-4D97-AF65-F5344CB8AC3E}">
        <p14:creationId xmlns:p14="http://schemas.microsoft.com/office/powerpoint/2010/main" val="2347293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20">
            <a:extLst>
              <a:ext uri="{FF2B5EF4-FFF2-40B4-BE49-F238E27FC236}">
                <a16:creationId xmlns:a16="http://schemas.microsoft.com/office/drawing/2014/main" id="{A8E74134-D76F-5453-A389-495232AB9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079" y="1797526"/>
            <a:ext cx="9351842" cy="45745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9E3706F8-8CDF-C773-198E-202591DDAD6A}"/>
              </a:ext>
            </a:extLst>
          </p:cNvPr>
          <p:cNvSpPr>
            <a:spLocks noChangeArrowheads="1"/>
          </p:cNvSpPr>
          <p:nvPr/>
        </p:nvSpPr>
        <p:spPr bwMode="auto">
          <a:xfrm>
            <a:off x="917346" y="1182778"/>
            <a:ext cx="5337282"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2. Select “</a:t>
            </a:r>
            <a:r>
              <a:rPr lang="tr-TR" altLang="tr-TR" sz="1180" b="1" dirty="0">
                <a:latin typeface="Arial" panose="020B0604020202020204" pitchFamily="34" charset="0"/>
              </a:rPr>
              <a:t>Generate/Import</a:t>
            </a:r>
            <a:r>
              <a:rPr lang="tr-TR" altLang="tr-TR" sz="1180" dirty="0">
                <a:latin typeface="Arial" panose="020B0604020202020204" pitchFamily="34" charset="0"/>
              </a:rPr>
              <a:t>” section to start creating new certificate on Azure</a:t>
            </a:r>
          </a:p>
        </p:txBody>
      </p:sp>
    </p:spTree>
    <p:extLst>
      <p:ext uri="{BB962C8B-B14F-4D97-AF65-F5344CB8AC3E}">
        <p14:creationId xmlns:p14="http://schemas.microsoft.com/office/powerpoint/2010/main" val="1564293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2">
            <a:extLst>
              <a:ext uri="{FF2B5EF4-FFF2-40B4-BE49-F238E27FC236}">
                <a16:creationId xmlns:a16="http://schemas.microsoft.com/office/drawing/2014/main" id="{BD852117-8827-862B-4102-067A985F67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341"/>
          <a:stretch/>
        </p:blipFill>
        <p:spPr bwMode="auto">
          <a:xfrm>
            <a:off x="2610924" y="1888636"/>
            <a:ext cx="6970150" cy="45561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AA2FA4AF-44E2-8E6F-892F-407A7152C708}"/>
              </a:ext>
            </a:extLst>
          </p:cNvPr>
          <p:cNvSpPr>
            <a:spLocks noChangeArrowheads="1"/>
          </p:cNvSpPr>
          <p:nvPr/>
        </p:nvSpPr>
        <p:spPr bwMode="auto">
          <a:xfrm>
            <a:off x="2125276" y="2826253"/>
            <a:ext cx="167661" cy="33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endParaRPr lang="tr-TR" altLang="tr-TR" sz="1634">
              <a:latin typeface="Arial" panose="020B0604020202020204" pitchFamily="34" charset="0"/>
            </a:endParaRPr>
          </a:p>
        </p:txBody>
      </p:sp>
      <p:sp>
        <p:nvSpPr>
          <p:cNvPr id="3" name="Rectangle 4">
            <a:extLst>
              <a:ext uri="{FF2B5EF4-FFF2-40B4-BE49-F238E27FC236}">
                <a16:creationId xmlns:a16="http://schemas.microsoft.com/office/drawing/2014/main" id="{B3947415-1F95-E5BA-130D-DB0F301FA796}"/>
              </a:ext>
            </a:extLst>
          </p:cNvPr>
          <p:cNvSpPr>
            <a:spLocks noChangeArrowheads="1"/>
          </p:cNvSpPr>
          <p:nvPr/>
        </p:nvSpPr>
        <p:spPr bwMode="auto">
          <a:xfrm>
            <a:off x="704215" y="1339652"/>
            <a:ext cx="5391784" cy="698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 3. Follow the steps and fiil the blank by using existing URL “Certificate Name”</a:t>
            </a:r>
          </a:p>
          <a:p>
            <a:pPr defTabSz="829909" eaLnBrk="0" fontAlgn="base" hangingPunct="0">
              <a:spcBef>
                <a:spcPct val="0"/>
              </a:spcBef>
              <a:spcAft>
                <a:spcPct val="0"/>
              </a:spcAft>
            </a:pPr>
            <a:endParaRPr lang="tr-TR" altLang="tr-TR" sz="1634" dirty="0">
              <a:latin typeface="Arial" panose="020B0604020202020204" pitchFamily="34" charset="0"/>
            </a:endParaRPr>
          </a:p>
        </p:txBody>
      </p:sp>
      <p:sp>
        <p:nvSpPr>
          <p:cNvPr id="4" name="Rectangle 5">
            <a:extLst>
              <a:ext uri="{FF2B5EF4-FFF2-40B4-BE49-F238E27FC236}">
                <a16:creationId xmlns:a16="http://schemas.microsoft.com/office/drawing/2014/main" id="{C6829C67-DDE4-545A-19C8-F7348FEE776D}"/>
              </a:ext>
            </a:extLst>
          </p:cNvPr>
          <p:cNvSpPr>
            <a:spLocks noChangeArrowheads="1"/>
          </p:cNvSpPr>
          <p:nvPr/>
        </p:nvSpPr>
        <p:spPr bwMode="auto">
          <a:xfrm>
            <a:off x="2125276" y="2907983"/>
            <a:ext cx="167661" cy="586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634">
                <a:latin typeface="Arial" panose="020B0604020202020204" pitchFamily="34" charset="0"/>
              </a:rPr>
            </a:br>
            <a:endParaRPr lang="tr-TR" altLang="tr-TR" sz="1634">
              <a:latin typeface="Arial" panose="020B0604020202020204" pitchFamily="34" charset="0"/>
            </a:endParaRPr>
          </a:p>
        </p:txBody>
      </p:sp>
    </p:spTree>
    <p:extLst>
      <p:ext uri="{BB962C8B-B14F-4D97-AF65-F5344CB8AC3E}">
        <p14:creationId xmlns:p14="http://schemas.microsoft.com/office/powerpoint/2010/main" val="1581466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03D1BF-5BE7-EE5A-528F-544F7347649F}"/>
              </a:ext>
            </a:extLst>
          </p:cNvPr>
          <p:cNvSpPr>
            <a:spLocks noGrp="1"/>
          </p:cNvSpPr>
          <p:nvPr>
            <p:ph type="ftr" sz="quarter" idx="11"/>
          </p:nvPr>
        </p:nvSpPr>
        <p:spPr/>
        <p:txBody>
          <a:bodyPr/>
          <a:lstStyle/>
          <a:p>
            <a:r>
              <a:rPr lang="en-GB"/>
              <a:t>Presentation title in footer</a:t>
            </a:r>
          </a:p>
        </p:txBody>
      </p:sp>
      <p:sp>
        <p:nvSpPr>
          <p:cNvPr id="3" name="Slide Number Placeholder 2">
            <a:extLst>
              <a:ext uri="{FF2B5EF4-FFF2-40B4-BE49-F238E27FC236}">
                <a16:creationId xmlns:a16="http://schemas.microsoft.com/office/drawing/2014/main" id="{BCED2754-FCF7-A5F1-1DAB-793C4C17E7BC}"/>
              </a:ext>
            </a:extLst>
          </p:cNvPr>
          <p:cNvSpPr>
            <a:spLocks noGrp="1"/>
          </p:cNvSpPr>
          <p:nvPr>
            <p:ph type="sldNum" sz="quarter" idx="12"/>
          </p:nvPr>
        </p:nvSpPr>
        <p:spPr/>
        <p:txBody>
          <a:bodyPr/>
          <a:lstStyle/>
          <a:p>
            <a:fld id="{F4C94289-3309-4C35-850A-56FD49B3E346}" type="slidenum">
              <a:rPr lang="en-GB" smtClean="0"/>
              <a:pPr/>
              <a:t>18</a:t>
            </a:fld>
            <a:endParaRPr lang="en-GB"/>
          </a:p>
        </p:txBody>
      </p:sp>
      <p:pic>
        <p:nvPicPr>
          <p:cNvPr id="4" name="Picture 21">
            <a:extLst>
              <a:ext uri="{FF2B5EF4-FFF2-40B4-BE49-F238E27FC236}">
                <a16:creationId xmlns:a16="http://schemas.microsoft.com/office/drawing/2014/main" id="{085E204F-B736-174A-D6D9-C6A2BA57C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147" y="1214348"/>
            <a:ext cx="9863706" cy="4783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3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23">
            <a:extLst>
              <a:ext uri="{FF2B5EF4-FFF2-40B4-BE49-F238E27FC236}">
                <a16:creationId xmlns:a16="http://schemas.microsoft.com/office/drawing/2014/main" id="{41A24B4F-DA39-22B8-4A29-FD4BA23AA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532" y="1841462"/>
            <a:ext cx="8952936" cy="450175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41E022C-BFD5-C734-73A7-037C3496029A}"/>
              </a:ext>
            </a:extLst>
          </p:cNvPr>
          <p:cNvSpPr>
            <a:spLocks noChangeArrowheads="1"/>
          </p:cNvSpPr>
          <p:nvPr/>
        </p:nvSpPr>
        <p:spPr bwMode="auto">
          <a:xfrm>
            <a:off x="870473" y="1331925"/>
            <a:ext cx="5864669"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4. Search created the keyvault and select that one then select add button to continue</a:t>
            </a:r>
          </a:p>
        </p:txBody>
      </p:sp>
    </p:spTree>
    <p:extLst>
      <p:ext uri="{BB962C8B-B14F-4D97-AF65-F5344CB8AC3E}">
        <p14:creationId xmlns:p14="http://schemas.microsoft.com/office/powerpoint/2010/main" val="1601655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36EF6B-4966-4F33-ABFD-AE69CE045EC2}"/>
              </a:ext>
            </a:extLst>
          </p:cNvPr>
          <p:cNvSpPr>
            <a:spLocks noGrp="1"/>
          </p:cNvSpPr>
          <p:nvPr>
            <p:ph type="title"/>
          </p:nvPr>
        </p:nvSpPr>
        <p:spPr>
          <a:xfrm>
            <a:off x="726946" y="3157791"/>
            <a:ext cx="7133379" cy="542418"/>
          </a:xfrm>
        </p:spPr>
        <p:txBody>
          <a:bodyPr/>
          <a:lstStyle/>
          <a:p>
            <a:r>
              <a:rPr lang="en-US" dirty="0"/>
              <a:t>Introduction</a:t>
            </a:r>
            <a:endParaRPr lang="de-AT" dirty="0"/>
          </a:p>
        </p:txBody>
      </p:sp>
    </p:spTree>
    <p:extLst>
      <p:ext uri="{BB962C8B-B14F-4D97-AF65-F5344CB8AC3E}">
        <p14:creationId xmlns:p14="http://schemas.microsoft.com/office/powerpoint/2010/main" val="3118193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AC7EEAB-A182-D3F9-48F7-49A24128755C}"/>
              </a:ext>
            </a:extLst>
          </p:cNvPr>
          <p:cNvSpPr>
            <a:spLocks noGrp="1"/>
          </p:cNvSpPr>
          <p:nvPr>
            <p:ph type="title"/>
          </p:nvPr>
        </p:nvSpPr>
        <p:spPr>
          <a:xfrm>
            <a:off x="527662" y="955026"/>
            <a:ext cx="8640000" cy="334511"/>
          </a:xfrm>
        </p:spPr>
        <p:txBody>
          <a:bodyPr/>
          <a:lstStyle/>
          <a:p>
            <a:r>
              <a:rPr lang="tr-TR" sz="1600" dirty="0"/>
              <a:t>How To Create Endpoint Of APIM ? </a:t>
            </a:r>
            <a:endParaRPr lang="en-US" sz="1600" dirty="0"/>
          </a:p>
        </p:txBody>
      </p:sp>
      <p:pic>
        <p:nvPicPr>
          <p:cNvPr id="5" name="Picture 4" descr="A screenshot of a computer">
            <a:extLst>
              <a:ext uri="{FF2B5EF4-FFF2-40B4-BE49-F238E27FC236}">
                <a16:creationId xmlns:a16="http://schemas.microsoft.com/office/drawing/2014/main" id="{D5024C74-E15C-7AB2-0A14-9849B8251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6000" y="1582615"/>
            <a:ext cx="8640000" cy="4616114"/>
          </a:xfrm>
          <a:prstGeom prst="rect">
            <a:avLst/>
          </a:prstGeom>
          <a:noFill/>
        </p:spPr>
      </p:pic>
      <p:sp>
        <p:nvSpPr>
          <p:cNvPr id="2" name="Footer Placeholder 1">
            <a:extLst>
              <a:ext uri="{FF2B5EF4-FFF2-40B4-BE49-F238E27FC236}">
                <a16:creationId xmlns:a16="http://schemas.microsoft.com/office/drawing/2014/main" id="{BDFC30E2-6DC6-7218-F304-2B74BC8BA12A}"/>
              </a:ext>
            </a:extLst>
          </p:cNvPr>
          <p:cNvSpPr>
            <a:spLocks noGrp="1"/>
          </p:cNvSpPr>
          <p:nvPr>
            <p:ph type="ftr" sz="quarter" idx="11"/>
          </p:nvPr>
        </p:nvSpPr>
        <p:spPr>
          <a:xfrm>
            <a:off x="7077073" y="6297521"/>
            <a:ext cx="4201727" cy="365125"/>
          </a:xfrm>
        </p:spPr>
        <p:txBody>
          <a:bodyPr anchor="b">
            <a:normAutofit/>
          </a:bodyPr>
          <a:lstStyle/>
          <a:p>
            <a:pPr>
              <a:spcAft>
                <a:spcPts val="600"/>
              </a:spcAft>
            </a:pPr>
            <a:r>
              <a:rPr lang="en-GB"/>
              <a:t>T&amp;T Update for EU Markets</a:t>
            </a:r>
          </a:p>
        </p:txBody>
      </p:sp>
      <p:sp>
        <p:nvSpPr>
          <p:cNvPr id="3" name="Slide Number Placeholder 2">
            <a:extLst>
              <a:ext uri="{FF2B5EF4-FFF2-40B4-BE49-F238E27FC236}">
                <a16:creationId xmlns:a16="http://schemas.microsoft.com/office/drawing/2014/main" id="{D1278546-B9A3-CB23-1575-430B6BFA16BF}"/>
              </a:ext>
            </a:extLst>
          </p:cNvPr>
          <p:cNvSpPr>
            <a:spLocks noGrp="1"/>
          </p:cNvSpPr>
          <p:nvPr>
            <p:ph type="sldNum" sz="quarter" idx="12"/>
          </p:nvPr>
        </p:nvSpPr>
        <p:spPr>
          <a:xfrm>
            <a:off x="11278800" y="6297521"/>
            <a:ext cx="397261" cy="365125"/>
          </a:xfrm>
        </p:spPr>
        <p:txBody>
          <a:bodyPr anchor="b">
            <a:normAutofit/>
          </a:bodyPr>
          <a:lstStyle/>
          <a:p>
            <a:pPr>
              <a:spcAft>
                <a:spcPts val="600"/>
              </a:spcAft>
            </a:pPr>
            <a:fld id="{F4C94289-3309-4C35-850A-56FD49B3E346}" type="slidenum">
              <a:rPr lang="en-GB" smtClean="0"/>
              <a:pPr>
                <a:spcAft>
                  <a:spcPts val="600"/>
                </a:spcAft>
              </a:pPr>
              <a:t>20</a:t>
            </a:fld>
            <a:endParaRPr lang="en-GB"/>
          </a:p>
        </p:txBody>
      </p:sp>
    </p:spTree>
    <p:extLst>
      <p:ext uri="{BB962C8B-B14F-4D97-AF65-F5344CB8AC3E}">
        <p14:creationId xmlns:p14="http://schemas.microsoft.com/office/powerpoint/2010/main" val="310409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62EC51-724B-37EF-389D-6D7AB82C85FE}"/>
              </a:ext>
            </a:extLst>
          </p:cNvPr>
          <p:cNvSpPr>
            <a:spLocks noGrp="1"/>
          </p:cNvSpPr>
          <p:nvPr>
            <p:ph type="ftr" sz="quarter" idx="11"/>
          </p:nvPr>
        </p:nvSpPr>
        <p:spPr/>
        <p:txBody>
          <a:bodyPr/>
          <a:lstStyle/>
          <a:p>
            <a:r>
              <a:rPr lang="en-GB"/>
              <a:t>T&amp;T Update for EU Markets</a:t>
            </a:r>
          </a:p>
        </p:txBody>
      </p:sp>
      <p:sp>
        <p:nvSpPr>
          <p:cNvPr id="3" name="Slide Number Placeholder 2">
            <a:extLst>
              <a:ext uri="{FF2B5EF4-FFF2-40B4-BE49-F238E27FC236}">
                <a16:creationId xmlns:a16="http://schemas.microsoft.com/office/drawing/2014/main" id="{70101196-F2B5-E46D-4166-09A6AC1E94A1}"/>
              </a:ext>
            </a:extLst>
          </p:cNvPr>
          <p:cNvSpPr>
            <a:spLocks noGrp="1"/>
          </p:cNvSpPr>
          <p:nvPr>
            <p:ph type="sldNum" sz="quarter" idx="12"/>
          </p:nvPr>
        </p:nvSpPr>
        <p:spPr/>
        <p:txBody>
          <a:bodyPr/>
          <a:lstStyle/>
          <a:p>
            <a:fld id="{F4C94289-3309-4C35-850A-56FD49B3E346}" type="slidenum">
              <a:rPr lang="en-GB" smtClean="0"/>
              <a:pPr/>
              <a:t>21</a:t>
            </a:fld>
            <a:endParaRPr lang="en-GB"/>
          </a:p>
        </p:txBody>
      </p:sp>
      <p:pic>
        <p:nvPicPr>
          <p:cNvPr id="5" name="Picture 4" descr="A screenshot of a computer&#10;&#10;Description automatically generated">
            <a:extLst>
              <a:ext uri="{FF2B5EF4-FFF2-40B4-BE49-F238E27FC236}">
                <a16:creationId xmlns:a16="http://schemas.microsoft.com/office/drawing/2014/main" id="{C9FF350D-A9EB-8375-5922-488EA35B5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8491" y="1365861"/>
            <a:ext cx="9214339" cy="4931660"/>
          </a:xfrm>
          <a:prstGeom prst="rect">
            <a:avLst/>
          </a:prstGeom>
        </p:spPr>
      </p:pic>
      <p:sp>
        <p:nvSpPr>
          <p:cNvPr id="6" name="Rectangle 3">
            <a:extLst>
              <a:ext uri="{FF2B5EF4-FFF2-40B4-BE49-F238E27FC236}">
                <a16:creationId xmlns:a16="http://schemas.microsoft.com/office/drawing/2014/main" id="{811B4D83-983E-D6FB-FB6A-831913B77F10}"/>
              </a:ext>
            </a:extLst>
          </p:cNvPr>
          <p:cNvSpPr>
            <a:spLocks noChangeArrowheads="1"/>
          </p:cNvSpPr>
          <p:nvPr/>
        </p:nvSpPr>
        <p:spPr bwMode="auto">
          <a:xfrm>
            <a:off x="842862" y="777248"/>
            <a:ext cx="4705699"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1. Select the name of link below which is «</a:t>
            </a:r>
            <a:r>
              <a:rPr lang="tr-TR" altLang="tr-TR" sz="1180" b="1" dirty="0">
                <a:latin typeface="Arial" panose="020B0604020202020204" pitchFamily="34" charset="0"/>
              </a:rPr>
              <a:t>apim-msfazx33-02-prd</a:t>
            </a:r>
            <a:r>
              <a:rPr lang="tr-TR" altLang="tr-TR" sz="1180" dirty="0">
                <a:latin typeface="Arial" panose="020B0604020202020204" pitchFamily="34" charset="0"/>
              </a:rPr>
              <a:t>»</a:t>
            </a:r>
          </a:p>
        </p:txBody>
      </p:sp>
      <p:sp>
        <p:nvSpPr>
          <p:cNvPr id="8" name="TextBox 7">
            <a:extLst>
              <a:ext uri="{FF2B5EF4-FFF2-40B4-BE49-F238E27FC236}">
                <a16:creationId xmlns:a16="http://schemas.microsoft.com/office/drawing/2014/main" id="{FC601962-D453-1E8C-F444-B908C18B7D24}"/>
              </a:ext>
            </a:extLst>
          </p:cNvPr>
          <p:cNvSpPr txBox="1"/>
          <p:nvPr/>
        </p:nvSpPr>
        <p:spPr>
          <a:xfrm>
            <a:off x="1636776" y="3364992"/>
            <a:ext cx="1399032" cy="256032"/>
          </a:xfrm>
          <a:prstGeom prst="rect">
            <a:avLst/>
          </a:prstGeom>
          <a:noFill/>
          <a:ln>
            <a:solidFill>
              <a:schemeClr val="accent1"/>
            </a:solidFill>
          </a:ln>
        </p:spPr>
        <p:txBody>
          <a:bodyPr wrap="square" lIns="0" tIns="0" rIns="0" bIns="0" rtlCol="0">
            <a:noAutofit/>
          </a:bodyPr>
          <a:lstStyle/>
          <a:p>
            <a:pPr algn="l"/>
            <a:endParaRPr lang="tr-TR" dirty="0" err="1"/>
          </a:p>
        </p:txBody>
      </p:sp>
      <p:sp>
        <p:nvSpPr>
          <p:cNvPr id="9" name="Arrow: Down 8">
            <a:extLst>
              <a:ext uri="{FF2B5EF4-FFF2-40B4-BE49-F238E27FC236}">
                <a16:creationId xmlns:a16="http://schemas.microsoft.com/office/drawing/2014/main" id="{A2DC2358-CB5B-FDBA-4DED-6BCEBE00F7E0}"/>
              </a:ext>
            </a:extLst>
          </p:cNvPr>
          <p:cNvSpPr/>
          <p:nvPr/>
        </p:nvSpPr>
        <p:spPr>
          <a:xfrm rot="16200000">
            <a:off x="674165" y="3156965"/>
            <a:ext cx="196713" cy="672084"/>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8251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F58D5B-E1CA-2499-BA41-FF3F49412B15}"/>
              </a:ext>
            </a:extLst>
          </p:cNvPr>
          <p:cNvSpPr>
            <a:spLocks noGrp="1"/>
          </p:cNvSpPr>
          <p:nvPr>
            <p:ph type="ftr" sz="quarter" idx="11"/>
          </p:nvPr>
        </p:nvSpPr>
        <p:spPr/>
        <p:txBody>
          <a:bodyPr/>
          <a:lstStyle/>
          <a:p>
            <a:r>
              <a:rPr lang="en-GB"/>
              <a:t>T&amp;T Update for EU Markets</a:t>
            </a:r>
          </a:p>
        </p:txBody>
      </p:sp>
      <p:sp>
        <p:nvSpPr>
          <p:cNvPr id="3" name="Slide Number Placeholder 2">
            <a:extLst>
              <a:ext uri="{FF2B5EF4-FFF2-40B4-BE49-F238E27FC236}">
                <a16:creationId xmlns:a16="http://schemas.microsoft.com/office/drawing/2014/main" id="{492298E8-146F-3E48-3F0A-026F2CE10FC2}"/>
              </a:ext>
            </a:extLst>
          </p:cNvPr>
          <p:cNvSpPr>
            <a:spLocks noGrp="1"/>
          </p:cNvSpPr>
          <p:nvPr>
            <p:ph type="sldNum" sz="quarter" idx="12"/>
          </p:nvPr>
        </p:nvSpPr>
        <p:spPr/>
        <p:txBody>
          <a:bodyPr/>
          <a:lstStyle/>
          <a:p>
            <a:fld id="{F4C94289-3309-4C35-850A-56FD49B3E346}" type="slidenum">
              <a:rPr lang="en-GB" smtClean="0"/>
              <a:pPr/>
              <a:t>22</a:t>
            </a:fld>
            <a:endParaRPr lang="en-GB"/>
          </a:p>
        </p:txBody>
      </p:sp>
      <p:pic>
        <p:nvPicPr>
          <p:cNvPr id="5" name="Picture 4" descr="A screenshot of a computer&#10;&#10;Description automatically generated">
            <a:extLst>
              <a:ext uri="{FF2B5EF4-FFF2-40B4-BE49-F238E27FC236}">
                <a16:creationId xmlns:a16="http://schemas.microsoft.com/office/drawing/2014/main" id="{34853E9B-212C-7727-CC58-7C94353863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646" y="1392194"/>
            <a:ext cx="9250707" cy="5087889"/>
          </a:xfrm>
          <a:prstGeom prst="rect">
            <a:avLst/>
          </a:prstGeom>
        </p:spPr>
      </p:pic>
      <p:sp>
        <p:nvSpPr>
          <p:cNvPr id="6" name="Rectangle 3">
            <a:extLst>
              <a:ext uri="{FF2B5EF4-FFF2-40B4-BE49-F238E27FC236}">
                <a16:creationId xmlns:a16="http://schemas.microsoft.com/office/drawing/2014/main" id="{E33A9CA5-FA88-C00D-43F4-9E35740F778E}"/>
              </a:ext>
            </a:extLst>
          </p:cNvPr>
          <p:cNvSpPr>
            <a:spLocks noChangeArrowheads="1"/>
          </p:cNvSpPr>
          <p:nvPr/>
        </p:nvSpPr>
        <p:spPr bwMode="auto">
          <a:xfrm>
            <a:off x="889753" y="762656"/>
            <a:ext cx="4841953"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2. You can see server settings and events in detail at that page below</a:t>
            </a:r>
          </a:p>
        </p:txBody>
      </p:sp>
    </p:spTree>
    <p:extLst>
      <p:ext uri="{BB962C8B-B14F-4D97-AF65-F5344CB8AC3E}">
        <p14:creationId xmlns:p14="http://schemas.microsoft.com/office/powerpoint/2010/main" val="2486048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5DF2762-CEF2-4B22-CBBB-36A4492996EC}"/>
              </a:ext>
            </a:extLst>
          </p:cNvPr>
          <p:cNvSpPr>
            <a:spLocks noGrp="1"/>
          </p:cNvSpPr>
          <p:nvPr>
            <p:ph type="ftr" sz="quarter" idx="11"/>
          </p:nvPr>
        </p:nvSpPr>
        <p:spPr/>
        <p:txBody>
          <a:bodyPr/>
          <a:lstStyle/>
          <a:p>
            <a:r>
              <a:rPr lang="en-GB"/>
              <a:t>T&amp;T Update for EU Markets</a:t>
            </a:r>
          </a:p>
        </p:txBody>
      </p:sp>
      <p:sp>
        <p:nvSpPr>
          <p:cNvPr id="3" name="Slide Number Placeholder 2">
            <a:extLst>
              <a:ext uri="{FF2B5EF4-FFF2-40B4-BE49-F238E27FC236}">
                <a16:creationId xmlns:a16="http://schemas.microsoft.com/office/drawing/2014/main" id="{BE93282B-E4D4-8E08-32BC-7AF2177BFE5B}"/>
              </a:ext>
            </a:extLst>
          </p:cNvPr>
          <p:cNvSpPr>
            <a:spLocks noGrp="1"/>
          </p:cNvSpPr>
          <p:nvPr>
            <p:ph type="sldNum" sz="quarter" idx="12"/>
          </p:nvPr>
        </p:nvSpPr>
        <p:spPr/>
        <p:txBody>
          <a:bodyPr/>
          <a:lstStyle/>
          <a:p>
            <a:fld id="{F4C94289-3309-4C35-850A-56FD49B3E346}" type="slidenum">
              <a:rPr lang="en-GB" smtClean="0"/>
              <a:pPr/>
              <a:t>23</a:t>
            </a:fld>
            <a:endParaRPr lang="en-GB"/>
          </a:p>
        </p:txBody>
      </p:sp>
      <p:pic>
        <p:nvPicPr>
          <p:cNvPr id="5" name="Picture 4" descr="A screenshot of a computer&#10;&#10;Description automatically generated">
            <a:extLst>
              <a:ext uri="{FF2B5EF4-FFF2-40B4-BE49-F238E27FC236}">
                <a16:creationId xmlns:a16="http://schemas.microsoft.com/office/drawing/2014/main" id="{0E7E3882-8704-1802-5152-2615F2796D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3543" y="1338337"/>
            <a:ext cx="8924914" cy="4959184"/>
          </a:xfrm>
          <a:prstGeom prst="rect">
            <a:avLst/>
          </a:prstGeom>
        </p:spPr>
      </p:pic>
      <p:sp>
        <p:nvSpPr>
          <p:cNvPr id="6" name="Rectangle 3">
            <a:extLst>
              <a:ext uri="{FF2B5EF4-FFF2-40B4-BE49-F238E27FC236}">
                <a16:creationId xmlns:a16="http://schemas.microsoft.com/office/drawing/2014/main" id="{1FC6AA2F-E1E9-F4D4-E9E0-F92669263D3A}"/>
              </a:ext>
            </a:extLst>
          </p:cNvPr>
          <p:cNvSpPr>
            <a:spLocks noChangeArrowheads="1"/>
          </p:cNvSpPr>
          <p:nvPr/>
        </p:nvSpPr>
        <p:spPr bwMode="auto">
          <a:xfrm>
            <a:off x="964258" y="749724"/>
            <a:ext cx="3623671"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3. You can add and remove endpoints at that page</a:t>
            </a:r>
          </a:p>
        </p:txBody>
      </p:sp>
    </p:spTree>
    <p:extLst>
      <p:ext uri="{BB962C8B-B14F-4D97-AF65-F5344CB8AC3E}">
        <p14:creationId xmlns:p14="http://schemas.microsoft.com/office/powerpoint/2010/main" val="3872643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13B385-9DEE-BDDB-A2E1-30C146C2C077}"/>
              </a:ext>
            </a:extLst>
          </p:cNvPr>
          <p:cNvSpPr>
            <a:spLocks noGrp="1"/>
          </p:cNvSpPr>
          <p:nvPr>
            <p:ph type="ftr" sz="quarter" idx="11"/>
          </p:nvPr>
        </p:nvSpPr>
        <p:spPr/>
        <p:txBody>
          <a:bodyPr/>
          <a:lstStyle/>
          <a:p>
            <a:r>
              <a:rPr lang="en-GB"/>
              <a:t>T&amp;T Update for EU Markets</a:t>
            </a:r>
          </a:p>
        </p:txBody>
      </p:sp>
      <p:sp>
        <p:nvSpPr>
          <p:cNvPr id="3" name="Slide Number Placeholder 2">
            <a:extLst>
              <a:ext uri="{FF2B5EF4-FFF2-40B4-BE49-F238E27FC236}">
                <a16:creationId xmlns:a16="http://schemas.microsoft.com/office/drawing/2014/main" id="{630633FB-DAF1-D8D1-DC52-AFAA6CE7751B}"/>
              </a:ext>
            </a:extLst>
          </p:cNvPr>
          <p:cNvSpPr>
            <a:spLocks noGrp="1"/>
          </p:cNvSpPr>
          <p:nvPr>
            <p:ph type="sldNum" sz="quarter" idx="12"/>
          </p:nvPr>
        </p:nvSpPr>
        <p:spPr/>
        <p:txBody>
          <a:bodyPr/>
          <a:lstStyle/>
          <a:p>
            <a:fld id="{F4C94289-3309-4C35-850A-56FD49B3E346}" type="slidenum">
              <a:rPr lang="en-GB" smtClean="0"/>
              <a:pPr/>
              <a:t>24</a:t>
            </a:fld>
            <a:endParaRPr lang="en-GB"/>
          </a:p>
        </p:txBody>
      </p:sp>
      <p:pic>
        <p:nvPicPr>
          <p:cNvPr id="5" name="Picture 4" descr="A screenshot of a computer&#10;&#10;Description automatically generated">
            <a:extLst>
              <a:ext uri="{FF2B5EF4-FFF2-40B4-BE49-F238E27FC236}">
                <a16:creationId xmlns:a16="http://schemas.microsoft.com/office/drawing/2014/main" id="{F52DEBB5-1071-A915-7CC7-8FA733690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410" y="1594338"/>
            <a:ext cx="9655180" cy="4703183"/>
          </a:xfrm>
          <a:prstGeom prst="rect">
            <a:avLst/>
          </a:prstGeom>
        </p:spPr>
      </p:pic>
      <p:sp>
        <p:nvSpPr>
          <p:cNvPr id="6" name="Rectangle 3">
            <a:extLst>
              <a:ext uri="{FF2B5EF4-FFF2-40B4-BE49-F238E27FC236}">
                <a16:creationId xmlns:a16="http://schemas.microsoft.com/office/drawing/2014/main" id="{0F6437E9-83A0-BCB9-C48F-05F5AE1CFAF0}"/>
              </a:ext>
            </a:extLst>
          </p:cNvPr>
          <p:cNvSpPr>
            <a:spLocks noChangeArrowheads="1"/>
          </p:cNvSpPr>
          <p:nvPr/>
        </p:nvSpPr>
        <p:spPr bwMode="auto">
          <a:xfrm>
            <a:off x="842861" y="1005725"/>
            <a:ext cx="2288370"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4. You can see endpoint below </a:t>
            </a:r>
          </a:p>
        </p:txBody>
      </p:sp>
    </p:spTree>
    <p:extLst>
      <p:ext uri="{BB962C8B-B14F-4D97-AF65-F5344CB8AC3E}">
        <p14:creationId xmlns:p14="http://schemas.microsoft.com/office/powerpoint/2010/main" val="1765003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047EAF-8484-3B87-5264-C93FBF70F631}"/>
              </a:ext>
            </a:extLst>
          </p:cNvPr>
          <p:cNvSpPr>
            <a:spLocks noGrp="1"/>
          </p:cNvSpPr>
          <p:nvPr>
            <p:ph type="ftr" sz="quarter" idx="11"/>
          </p:nvPr>
        </p:nvSpPr>
        <p:spPr/>
        <p:txBody>
          <a:bodyPr/>
          <a:lstStyle/>
          <a:p>
            <a:r>
              <a:rPr lang="en-GB"/>
              <a:t>T&amp;T Update for EU Markets</a:t>
            </a:r>
          </a:p>
        </p:txBody>
      </p:sp>
      <p:sp>
        <p:nvSpPr>
          <p:cNvPr id="3" name="Slide Number Placeholder 2">
            <a:extLst>
              <a:ext uri="{FF2B5EF4-FFF2-40B4-BE49-F238E27FC236}">
                <a16:creationId xmlns:a16="http://schemas.microsoft.com/office/drawing/2014/main" id="{A152A894-5CEB-7E10-E670-4FC2149A7F3B}"/>
              </a:ext>
            </a:extLst>
          </p:cNvPr>
          <p:cNvSpPr>
            <a:spLocks noGrp="1"/>
          </p:cNvSpPr>
          <p:nvPr>
            <p:ph type="sldNum" sz="quarter" idx="12"/>
          </p:nvPr>
        </p:nvSpPr>
        <p:spPr/>
        <p:txBody>
          <a:bodyPr/>
          <a:lstStyle/>
          <a:p>
            <a:fld id="{F4C94289-3309-4C35-850A-56FD49B3E346}" type="slidenum">
              <a:rPr lang="en-GB" smtClean="0"/>
              <a:pPr/>
              <a:t>25</a:t>
            </a:fld>
            <a:endParaRPr lang="en-GB"/>
          </a:p>
        </p:txBody>
      </p:sp>
      <p:pic>
        <p:nvPicPr>
          <p:cNvPr id="5" name="Picture 4" descr="A screenshot of a computer&#10;&#10;Description automatically generated">
            <a:extLst>
              <a:ext uri="{FF2B5EF4-FFF2-40B4-BE49-F238E27FC236}">
                <a16:creationId xmlns:a16="http://schemas.microsoft.com/office/drawing/2014/main" id="{17A02062-12AE-0AA9-9A0D-71304AE25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320" y="1214449"/>
            <a:ext cx="9108831" cy="5121274"/>
          </a:xfrm>
          <a:prstGeom prst="rect">
            <a:avLst/>
          </a:prstGeom>
        </p:spPr>
      </p:pic>
      <p:sp>
        <p:nvSpPr>
          <p:cNvPr id="6" name="Rectangle 3">
            <a:extLst>
              <a:ext uri="{FF2B5EF4-FFF2-40B4-BE49-F238E27FC236}">
                <a16:creationId xmlns:a16="http://schemas.microsoft.com/office/drawing/2014/main" id="{31FE1BB9-F8D6-3E4A-F02B-2866009990C9}"/>
              </a:ext>
            </a:extLst>
          </p:cNvPr>
          <p:cNvSpPr>
            <a:spLocks noChangeArrowheads="1"/>
          </p:cNvSpPr>
          <p:nvPr/>
        </p:nvSpPr>
        <p:spPr bwMode="auto">
          <a:xfrm>
            <a:off x="800134" y="767474"/>
            <a:ext cx="4790657" cy="44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br>
              <a:rPr lang="tr-TR" altLang="tr-TR" sz="1180" dirty="0">
                <a:latin typeface="Arial" panose="020B0604020202020204" pitchFamily="34" charset="0"/>
              </a:rPr>
            </a:br>
            <a:r>
              <a:rPr lang="tr-TR" altLang="tr-TR" sz="1180" dirty="0">
                <a:latin typeface="Arial" panose="020B0604020202020204" pitchFamily="34" charset="0"/>
              </a:rPr>
              <a:t>5. You can configure endpoint and set url that is related with platform</a:t>
            </a:r>
          </a:p>
        </p:txBody>
      </p:sp>
      <p:sp>
        <p:nvSpPr>
          <p:cNvPr id="8" name="Rectangle 7">
            <a:extLst>
              <a:ext uri="{FF2B5EF4-FFF2-40B4-BE49-F238E27FC236}">
                <a16:creationId xmlns:a16="http://schemas.microsoft.com/office/drawing/2014/main" id="{9084E6EF-4483-C99A-C0F5-A1C2F815A26B}"/>
              </a:ext>
            </a:extLst>
          </p:cNvPr>
          <p:cNvSpPr/>
          <p:nvPr/>
        </p:nvSpPr>
        <p:spPr>
          <a:xfrm>
            <a:off x="5669280" y="3227832"/>
            <a:ext cx="768096" cy="1097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a:extLst>
              <a:ext uri="{FF2B5EF4-FFF2-40B4-BE49-F238E27FC236}">
                <a16:creationId xmlns:a16="http://schemas.microsoft.com/office/drawing/2014/main" id="{8361C6B8-20BC-513A-DB1A-ED175855BB3F}"/>
              </a:ext>
            </a:extLst>
          </p:cNvPr>
          <p:cNvSpPr/>
          <p:nvPr/>
        </p:nvSpPr>
        <p:spPr>
          <a:xfrm>
            <a:off x="5669280" y="4206240"/>
            <a:ext cx="995523" cy="1097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a:extLst>
              <a:ext uri="{FF2B5EF4-FFF2-40B4-BE49-F238E27FC236}">
                <a16:creationId xmlns:a16="http://schemas.microsoft.com/office/drawing/2014/main" id="{42793481-A0C9-70AE-DCE2-832A6226C977}"/>
              </a:ext>
            </a:extLst>
          </p:cNvPr>
          <p:cNvSpPr/>
          <p:nvPr/>
        </p:nvSpPr>
        <p:spPr>
          <a:xfrm>
            <a:off x="5669280" y="5074920"/>
            <a:ext cx="1609344" cy="1097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89416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4CC2-EC90-44F7-141E-E92DDB073310}"/>
              </a:ext>
            </a:extLst>
          </p:cNvPr>
          <p:cNvSpPr>
            <a:spLocks noGrp="1"/>
          </p:cNvSpPr>
          <p:nvPr>
            <p:ph type="title"/>
          </p:nvPr>
        </p:nvSpPr>
        <p:spPr/>
        <p:txBody>
          <a:bodyPr/>
          <a:lstStyle/>
          <a:p>
            <a:r>
              <a:rPr lang="tr-TR" sz="3200" b="1" dirty="0">
                <a:latin typeface="Calibri" panose="020F0502020204030204" pitchFamily="34" charset="0"/>
              </a:rPr>
              <a:t>Conclusion : </a:t>
            </a:r>
            <a:br>
              <a:rPr lang="tr-TR" sz="3200" b="1" dirty="0">
                <a:latin typeface="Calibri" panose="020F0502020204030204" pitchFamily="34" charset="0"/>
              </a:rPr>
            </a:br>
            <a:endParaRPr lang="tr-TR" dirty="0"/>
          </a:p>
        </p:txBody>
      </p:sp>
      <p:sp>
        <p:nvSpPr>
          <p:cNvPr id="4" name="Footer Placeholder 3">
            <a:extLst>
              <a:ext uri="{FF2B5EF4-FFF2-40B4-BE49-F238E27FC236}">
                <a16:creationId xmlns:a16="http://schemas.microsoft.com/office/drawing/2014/main" id="{8C71D8D7-4612-87CF-E828-3511B6502D48}"/>
              </a:ext>
            </a:extLst>
          </p:cNvPr>
          <p:cNvSpPr>
            <a:spLocks noGrp="1"/>
          </p:cNvSpPr>
          <p:nvPr>
            <p:ph type="ftr" sz="quarter" idx="11"/>
          </p:nvPr>
        </p:nvSpPr>
        <p:spPr/>
        <p:txBody>
          <a:bodyPr/>
          <a:lstStyle/>
          <a:p>
            <a:r>
              <a:rPr lang="en-GB"/>
              <a:t>Presentation title in footer</a:t>
            </a:r>
          </a:p>
        </p:txBody>
      </p:sp>
      <p:sp>
        <p:nvSpPr>
          <p:cNvPr id="5" name="Slide Number Placeholder 4">
            <a:extLst>
              <a:ext uri="{FF2B5EF4-FFF2-40B4-BE49-F238E27FC236}">
                <a16:creationId xmlns:a16="http://schemas.microsoft.com/office/drawing/2014/main" id="{6008A2A2-6F32-0539-21D1-2F14EAC18E9C}"/>
              </a:ext>
            </a:extLst>
          </p:cNvPr>
          <p:cNvSpPr>
            <a:spLocks noGrp="1"/>
          </p:cNvSpPr>
          <p:nvPr>
            <p:ph type="sldNum" sz="quarter" idx="12"/>
          </p:nvPr>
        </p:nvSpPr>
        <p:spPr/>
        <p:txBody>
          <a:bodyPr/>
          <a:lstStyle/>
          <a:p>
            <a:fld id="{F4C94289-3309-4C35-850A-56FD49B3E346}" type="slidenum">
              <a:rPr lang="en-GB" smtClean="0"/>
              <a:t>26</a:t>
            </a:fld>
            <a:endParaRPr lang="en-GB"/>
          </a:p>
        </p:txBody>
      </p:sp>
      <p:sp>
        <p:nvSpPr>
          <p:cNvPr id="6" name="Content Placeholder 5">
            <a:extLst>
              <a:ext uri="{FF2B5EF4-FFF2-40B4-BE49-F238E27FC236}">
                <a16:creationId xmlns:a16="http://schemas.microsoft.com/office/drawing/2014/main" id="{D09BDB1C-A7F2-65A2-B662-5BA134C21906}"/>
              </a:ext>
            </a:extLst>
          </p:cNvPr>
          <p:cNvSpPr txBox="1">
            <a:spLocks noGrp="1"/>
          </p:cNvSpPr>
          <p:nvPr>
            <p:ph idx="1"/>
          </p:nvPr>
        </p:nvSpPr>
        <p:spPr>
          <a:xfrm>
            <a:off x="515938" y="2540567"/>
            <a:ext cx="10762862" cy="1538883"/>
          </a:xfrm>
          <a:prstGeom prst="rect">
            <a:avLst/>
          </a:prstGeom>
          <a:noFill/>
        </p:spPr>
        <p:txBody>
          <a:bodyPr wrap="square">
            <a:spAutoFit/>
          </a:bodyPr>
          <a:lstStyle/>
          <a:p>
            <a:r>
              <a:rPr lang="tr-TR" dirty="0">
                <a:latin typeface="Calibri" panose="020F0502020204030204" pitchFamily="34" charset="0"/>
                <a:ea typeface="Calibri" panose="020F0502020204030204" pitchFamily="34" charset="0"/>
              </a:rPr>
              <a:t>By implementing this proposal, we aim to empower team members with the necessary knowledge and skills to effectively utilize APIM. </a:t>
            </a:r>
          </a:p>
          <a:p>
            <a:r>
              <a:rPr lang="tr-TR" dirty="0">
                <a:latin typeface="Calibri" panose="020F0502020204030204" pitchFamily="34" charset="0"/>
                <a:ea typeface="Calibri" panose="020F0502020204030204" pitchFamily="34" charset="0"/>
              </a:rPr>
              <a:t>The comprehensive documentation and interactive training presentation will serve as valuable resources for both new and existing colleagues, ensuring they can navigate APIM confidently and troubleshoot any issues that may arise. </a:t>
            </a:r>
          </a:p>
        </p:txBody>
      </p:sp>
    </p:spTree>
    <p:extLst>
      <p:ext uri="{BB962C8B-B14F-4D97-AF65-F5344CB8AC3E}">
        <p14:creationId xmlns:p14="http://schemas.microsoft.com/office/powerpoint/2010/main" val="2575012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034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F2981D-CD55-7AC1-BE8C-C5ADDBA27878}"/>
              </a:ext>
            </a:extLst>
          </p:cNvPr>
          <p:cNvSpPr>
            <a:spLocks noGrp="1"/>
          </p:cNvSpPr>
          <p:nvPr>
            <p:ph type="ftr" sz="quarter" idx="11"/>
          </p:nvPr>
        </p:nvSpPr>
        <p:spPr/>
        <p:txBody>
          <a:bodyPr/>
          <a:lstStyle/>
          <a:p>
            <a:r>
              <a:rPr lang="en-GB"/>
              <a:t>Presentation title in footer</a:t>
            </a:r>
          </a:p>
        </p:txBody>
      </p:sp>
      <p:sp>
        <p:nvSpPr>
          <p:cNvPr id="3" name="Slide Number Placeholder 2">
            <a:extLst>
              <a:ext uri="{FF2B5EF4-FFF2-40B4-BE49-F238E27FC236}">
                <a16:creationId xmlns:a16="http://schemas.microsoft.com/office/drawing/2014/main" id="{2A939E21-9C90-FBC3-D4B1-35A20E346973}"/>
              </a:ext>
            </a:extLst>
          </p:cNvPr>
          <p:cNvSpPr>
            <a:spLocks noGrp="1"/>
          </p:cNvSpPr>
          <p:nvPr>
            <p:ph type="sldNum" sz="quarter" idx="12"/>
          </p:nvPr>
        </p:nvSpPr>
        <p:spPr/>
        <p:txBody>
          <a:bodyPr/>
          <a:lstStyle/>
          <a:p>
            <a:fld id="{F4C94289-3309-4C35-850A-56FD49B3E346}" type="slidenum">
              <a:rPr lang="en-GB" smtClean="0"/>
              <a:t>3</a:t>
            </a:fld>
            <a:endParaRPr lang="en-GB"/>
          </a:p>
        </p:txBody>
      </p:sp>
      <p:sp>
        <p:nvSpPr>
          <p:cNvPr id="4" name="Title 3">
            <a:extLst>
              <a:ext uri="{FF2B5EF4-FFF2-40B4-BE49-F238E27FC236}">
                <a16:creationId xmlns:a16="http://schemas.microsoft.com/office/drawing/2014/main" id="{353A9D3E-239C-E353-61DA-5EC814AF20D8}"/>
              </a:ext>
            </a:extLst>
          </p:cNvPr>
          <p:cNvSpPr>
            <a:spLocks noGrp="1"/>
          </p:cNvSpPr>
          <p:nvPr>
            <p:ph type="title"/>
          </p:nvPr>
        </p:nvSpPr>
        <p:spPr/>
        <p:txBody>
          <a:bodyPr/>
          <a:lstStyle/>
          <a:p>
            <a:r>
              <a:rPr lang="tr-TR" sz="3200" dirty="0">
                <a:solidFill>
                  <a:srgbClr val="000000"/>
                </a:solidFill>
                <a:latin typeface="Segoe UI" panose="020B0502040204020203" pitchFamily="34" charset="0"/>
                <a:ea typeface="Times New Roman" panose="02020603050405020304" pitchFamily="18" charset="0"/>
              </a:rPr>
              <a:t>Objective</a:t>
            </a:r>
            <a:endParaRPr lang="tr-TR" dirty="0"/>
          </a:p>
        </p:txBody>
      </p:sp>
      <p:sp>
        <p:nvSpPr>
          <p:cNvPr id="5" name="TextBox 4">
            <a:extLst>
              <a:ext uri="{FF2B5EF4-FFF2-40B4-BE49-F238E27FC236}">
                <a16:creationId xmlns:a16="http://schemas.microsoft.com/office/drawing/2014/main" id="{608E7A2C-1B02-614F-E2CE-E2ECEC94AE34}"/>
              </a:ext>
            </a:extLst>
          </p:cNvPr>
          <p:cNvSpPr txBox="1"/>
          <p:nvPr/>
        </p:nvSpPr>
        <p:spPr>
          <a:xfrm>
            <a:off x="748445" y="2750142"/>
            <a:ext cx="10530355" cy="1991827"/>
          </a:xfrm>
          <a:prstGeom prst="rect">
            <a:avLst/>
          </a:prstGeom>
          <a:noFill/>
        </p:spPr>
        <p:txBody>
          <a:bodyPr wrap="square" anchor="ctr">
            <a:spAutoFit/>
          </a:bodyPr>
          <a:lstStyle/>
          <a:p>
            <a:r>
              <a:rPr lang="tr-TR" sz="1361" dirty="0">
                <a:solidFill>
                  <a:srgbClr val="000000"/>
                </a:solidFill>
                <a:latin typeface="Segoe UI" panose="020B0502040204020203" pitchFamily="34" charset="0"/>
                <a:ea typeface="Calibri" panose="020F0502020204030204" pitchFamily="34" charset="0"/>
              </a:rPr>
              <a:t>The main objective of Azure API Management(APIM) is to provide an interface for both developers and providers to functions such as use, manage, monitor, and log the API.</a:t>
            </a:r>
            <a:endParaRPr lang="tr-TR" sz="1361" dirty="0">
              <a:latin typeface="Calibri" panose="020F0502020204030204" pitchFamily="34" charset="0"/>
              <a:ea typeface="Calibri" panose="020F0502020204030204" pitchFamily="34" charset="0"/>
            </a:endParaRPr>
          </a:p>
          <a:p>
            <a:r>
              <a:rPr lang="tr-TR" sz="1452" dirty="0">
                <a:solidFill>
                  <a:srgbClr val="000000"/>
                </a:solidFill>
                <a:latin typeface="Segoe UI" panose="020B0502040204020203" pitchFamily="34" charset="0"/>
                <a:ea typeface="Calibri" panose="020F0502020204030204" pitchFamily="34" charset="0"/>
              </a:rPr>
              <a:t> </a:t>
            </a:r>
            <a:endParaRPr lang="tr-TR" sz="1634" dirty="0">
              <a:latin typeface="Calibri" panose="020F0502020204030204" pitchFamily="34" charset="0"/>
              <a:ea typeface="Calibri" panose="020F0502020204030204" pitchFamily="34" charset="0"/>
            </a:endParaRPr>
          </a:p>
          <a:p>
            <a:pPr marL="311216" indent="-311216">
              <a:buFont typeface="Symbol" panose="05050102010706020507" pitchFamily="18" charset="2"/>
              <a:buChar char=""/>
            </a:pPr>
            <a:r>
              <a:rPr lang="tr-TR" sz="1271" dirty="0">
                <a:latin typeface="Calibri" panose="020F0502020204030204" pitchFamily="34" charset="0"/>
                <a:ea typeface="Calibri" panose="020F0502020204030204" pitchFamily="34" charset="0"/>
              </a:rPr>
              <a:t>Develop step-by-step documentation: Create a detailed guide that covers the essential functionalities of APIM, including request logs, message search, error handling, and certificate management.</a:t>
            </a:r>
          </a:p>
          <a:p>
            <a:pPr marL="414955"/>
            <a:r>
              <a:rPr lang="tr-TR" sz="1634" dirty="0">
                <a:latin typeface="Calibri" panose="020F0502020204030204" pitchFamily="34" charset="0"/>
                <a:ea typeface="Calibri" panose="020F0502020204030204" pitchFamily="34" charset="0"/>
              </a:rPr>
              <a:t> </a:t>
            </a:r>
          </a:p>
          <a:p>
            <a:pPr marL="311216" indent="-311216">
              <a:buFont typeface="Symbol" panose="05050102010706020507" pitchFamily="18" charset="2"/>
              <a:buChar char=""/>
            </a:pPr>
            <a:r>
              <a:rPr lang="tr-TR" sz="1271" dirty="0">
                <a:latin typeface="Calibri" panose="020F0502020204030204" pitchFamily="34" charset="0"/>
                <a:ea typeface="Calibri" panose="020F0502020204030204" pitchFamily="34" charset="0"/>
              </a:rPr>
              <a:t>Design a training presentation: Develop a concise and visually appealing presentation to deliver hands-on training on APIM usage, featuring screenshots and examples for practical understanding.</a:t>
            </a:r>
          </a:p>
          <a:p>
            <a:r>
              <a:rPr lang="tr-TR" sz="1452" dirty="0">
                <a:solidFill>
                  <a:srgbClr val="000000"/>
                </a:solidFill>
                <a:latin typeface="Segoe UI" panose="020B0502040204020203" pitchFamily="34" charset="0"/>
                <a:ea typeface="Calibri" panose="020F0502020204030204" pitchFamily="34" charset="0"/>
              </a:rPr>
              <a:t> </a:t>
            </a:r>
            <a:endParaRPr lang="tr-TR" sz="1634"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261186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D13537F-A9D6-6295-BD6D-F7B7599845FE}"/>
              </a:ext>
            </a:extLst>
          </p:cNvPr>
          <p:cNvSpPr>
            <a:spLocks noGrp="1"/>
          </p:cNvSpPr>
          <p:nvPr>
            <p:ph type="ftr" sz="quarter" idx="11"/>
          </p:nvPr>
        </p:nvSpPr>
        <p:spPr/>
        <p:txBody>
          <a:bodyPr/>
          <a:lstStyle/>
          <a:p>
            <a:r>
              <a:rPr lang="en-GB"/>
              <a:t>Presentation title in footer</a:t>
            </a:r>
          </a:p>
        </p:txBody>
      </p:sp>
      <p:sp>
        <p:nvSpPr>
          <p:cNvPr id="3" name="Slide Number Placeholder 2">
            <a:extLst>
              <a:ext uri="{FF2B5EF4-FFF2-40B4-BE49-F238E27FC236}">
                <a16:creationId xmlns:a16="http://schemas.microsoft.com/office/drawing/2014/main" id="{5F12A2EA-F896-AD68-DCAC-6A2AE9CA1089}"/>
              </a:ext>
            </a:extLst>
          </p:cNvPr>
          <p:cNvSpPr>
            <a:spLocks noGrp="1"/>
          </p:cNvSpPr>
          <p:nvPr>
            <p:ph type="sldNum" sz="quarter" idx="12"/>
          </p:nvPr>
        </p:nvSpPr>
        <p:spPr/>
        <p:txBody>
          <a:bodyPr/>
          <a:lstStyle/>
          <a:p>
            <a:fld id="{F4C94289-3309-4C35-850A-56FD49B3E346}" type="slidenum">
              <a:rPr lang="en-GB" smtClean="0"/>
              <a:t>4</a:t>
            </a:fld>
            <a:endParaRPr lang="en-GB"/>
          </a:p>
        </p:txBody>
      </p:sp>
      <p:sp>
        <p:nvSpPr>
          <p:cNvPr id="4" name="Title 3">
            <a:extLst>
              <a:ext uri="{FF2B5EF4-FFF2-40B4-BE49-F238E27FC236}">
                <a16:creationId xmlns:a16="http://schemas.microsoft.com/office/drawing/2014/main" id="{D3D6C972-12F6-E308-7319-CEFDA0BA8364}"/>
              </a:ext>
            </a:extLst>
          </p:cNvPr>
          <p:cNvSpPr>
            <a:spLocks noGrp="1"/>
          </p:cNvSpPr>
          <p:nvPr>
            <p:ph type="title"/>
          </p:nvPr>
        </p:nvSpPr>
        <p:spPr/>
        <p:txBody>
          <a:bodyPr/>
          <a:lstStyle/>
          <a:p>
            <a:r>
              <a:rPr lang="tr-TR" sz="3200" u="sng" dirty="0">
                <a:solidFill>
                  <a:srgbClr val="000000"/>
                </a:solidFill>
                <a:latin typeface="Segoe UI" panose="020B0502040204020203" pitchFamily="34" charset="0"/>
                <a:ea typeface="Times New Roman" panose="02020603050405020304" pitchFamily="18" charset="0"/>
              </a:rPr>
              <a:t>Benefits</a:t>
            </a:r>
            <a:endParaRPr lang="tr-TR" dirty="0"/>
          </a:p>
        </p:txBody>
      </p:sp>
      <p:sp>
        <p:nvSpPr>
          <p:cNvPr id="5" name="TextBox 4">
            <a:extLst>
              <a:ext uri="{FF2B5EF4-FFF2-40B4-BE49-F238E27FC236}">
                <a16:creationId xmlns:a16="http://schemas.microsoft.com/office/drawing/2014/main" id="{32F40011-984B-8306-F6B8-4D2B873A4B52}"/>
              </a:ext>
            </a:extLst>
          </p:cNvPr>
          <p:cNvSpPr txBox="1"/>
          <p:nvPr/>
        </p:nvSpPr>
        <p:spPr>
          <a:xfrm>
            <a:off x="571850" y="2638879"/>
            <a:ext cx="11368104" cy="1580241"/>
          </a:xfrm>
          <a:prstGeom prst="rect">
            <a:avLst/>
          </a:prstGeom>
          <a:noFill/>
        </p:spPr>
        <p:txBody>
          <a:bodyPr wrap="square" anchor="ctr">
            <a:spAutoFit/>
          </a:bodyPr>
          <a:lstStyle/>
          <a:p>
            <a:r>
              <a:rPr lang="tr-TR" sz="1452" dirty="0">
                <a:solidFill>
                  <a:srgbClr val="000000"/>
                </a:solidFill>
                <a:latin typeface="Segoe UI" panose="020B0502040204020203" pitchFamily="34" charset="0"/>
                <a:ea typeface="Calibri" panose="020F0502020204030204" pitchFamily="34" charset="0"/>
              </a:rPr>
              <a:t> </a:t>
            </a:r>
            <a:endParaRPr lang="tr-TR" sz="1634" dirty="0">
              <a:latin typeface="Calibri" panose="020F0502020204030204" pitchFamily="34" charset="0"/>
              <a:ea typeface="Calibri" panose="020F0502020204030204" pitchFamily="34" charset="0"/>
            </a:endParaRPr>
          </a:p>
          <a:p>
            <a:r>
              <a:rPr lang="tr-TR" sz="1271" dirty="0">
                <a:solidFill>
                  <a:srgbClr val="000000"/>
                </a:solidFill>
                <a:latin typeface="Segoe UI" panose="020B0502040204020203" pitchFamily="34" charset="0"/>
                <a:ea typeface="Calibri" panose="020F0502020204030204" pitchFamily="34" charset="0"/>
              </a:rPr>
              <a:t>The some benefits of APIM for JTI are following:</a:t>
            </a:r>
            <a:endParaRPr lang="tr-TR" sz="1271" dirty="0">
              <a:latin typeface="Calibri" panose="020F0502020204030204" pitchFamily="34" charset="0"/>
              <a:ea typeface="Calibri" panose="020F0502020204030204" pitchFamily="34" charset="0"/>
            </a:endParaRPr>
          </a:p>
          <a:p>
            <a:pPr marL="311216" indent="-311216">
              <a:spcBef>
                <a:spcPts val="545"/>
              </a:spcBef>
              <a:spcAft>
                <a:spcPts val="545"/>
              </a:spcAft>
              <a:buSzPts val="1000"/>
              <a:buFont typeface="Symbol" panose="05050102010706020507" pitchFamily="18" charset="2"/>
              <a:buChar char=""/>
              <a:tabLst>
                <a:tab pos="414955" algn="l"/>
              </a:tabLst>
            </a:pPr>
            <a:r>
              <a:rPr lang="tr-TR" sz="1271" dirty="0">
                <a:solidFill>
                  <a:srgbClr val="000000"/>
                </a:solidFill>
                <a:latin typeface="Segoe UI" panose="020B0502040204020203" pitchFamily="34" charset="0"/>
                <a:ea typeface="Times New Roman" panose="02020603050405020304" pitchFamily="18" charset="0"/>
              </a:rPr>
              <a:t>Proactive determination of data exchange issues</a:t>
            </a:r>
            <a:endParaRPr lang="tr-TR" sz="1271" dirty="0">
              <a:latin typeface="Calibri" panose="020F0502020204030204" pitchFamily="34" charset="0"/>
              <a:ea typeface="Calibri" panose="020F0502020204030204" pitchFamily="34" charset="0"/>
            </a:endParaRPr>
          </a:p>
          <a:p>
            <a:pPr marL="311216" indent="-311216">
              <a:spcBef>
                <a:spcPts val="272"/>
              </a:spcBef>
              <a:spcAft>
                <a:spcPts val="545"/>
              </a:spcAft>
              <a:buSzPts val="1000"/>
              <a:buFont typeface="Symbol" panose="05050102010706020507" pitchFamily="18" charset="2"/>
              <a:buChar char=""/>
              <a:tabLst>
                <a:tab pos="414955" algn="l"/>
              </a:tabLst>
            </a:pPr>
            <a:r>
              <a:rPr lang="tr-TR" sz="1271" dirty="0">
                <a:solidFill>
                  <a:srgbClr val="000000"/>
                </a:solidFill>
                <a:latin typeface="Segoe UI" panose="020B0502040204020203" pitchFamily="34" charset="0"/>
                <a:ea typeface="Times New Roman" panose="02020603050405020304" pitchFamily="18" charset="0"/>
              </a:rPr>
              <a:t>Log for analysis and SLO validation</a:t>
            </a:r>
            <a:endParaRPr lang="tr-TR" sz="1271" dirty="0">
              <a:latin typeface="Calibri" panose="020F0502020204030204" pitchFamily="34" charset="0"/>
              <a:ea typeface="Calibri" panose="020F0502020204030204" pitchFamily="34" charset="0"/>
            </a:endParaRPr>
          </a:p>
          <a:p>
            <a:r>
              <a:rPr lang="tr-TR" sz="2904" b="1" dirty="0">
                <a:solidFill>
                  <a:srgbClr val="000000"/>
                </a:solidFill>
                <a:latin typeface="Segoe UI" panose="020B0502040204020203" pitchFamily="34" charset="0"/>
                <a:ea typeface="Times New Roman" panose="02020603050405020304" pitchFamily="18" charset="0"/>
              </a:rPr>
              <a:t> </a:t>
            </a:r>
            <a:endParaRPr lang="tr-TR" sz="2904" b="1" dirty="0">
              <a:latin typeface="Calibri" panose="020F0502020204030204" pitchFamily="34" charset="0"/>
            </a:endParaRPr>
          </a:p>
        </p:txBody>
      </p:sp>
    </p:spTree>
    <p:extLst>
      <p:ext uri="{BB962C8B-B14F-4D97-AF65-F5344CB8AC3E}">
        <p14:creationId xmlns:p14="http://schemas.microsoft.com/office/powerpoint/2010/main" val="1498423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709886-E5EA-8088-09F2-D5EB6FACD5B2}"/>
              </a:ext>
            </a:extLst>
          </p:cNvPr>
          <p:cNvSpPr>
            <a:spLocks noGrp="1"/>
          </p:cNvSpPr>
          <p:nvPr>
            <p:ph type="ftr" sz="quarter" idx="11"/>
          </p:nvPr>
        </p:nvSpPr>
        <p:spPr/>
        <p:txBody>
          <a:bodyPr/>
          <a:lstStyle/>
          <a:p>
            <a:r>
              <a:rPr lang="en-GB"/>
              <a:t>Presentation title in footer</a:t>
            </a:r>
          </a:p>
        </p:txBody>
      </p:sp>
      <p:sp>
        <p:nvSpPr>
          <p:cNvPr id="3" name="Slide Number Placeholder 2">
            <a:extLst>
              <a:ext uri="{FF2B5EF4-FFF2-40B4-BE49-F238E27FC236}">
                <a16:creationId xmlns:a16="http://schemas.microsoft.com/office/drawing/2014/main" id="{6F01DF6A-1D89-DAF6-5C4C-4FC67DB83644}"/>
              </a:ext>
            </a:extLst>
          </p:cNvPr>
          <p:cNvSpPr>
            <a:spLocks noGrp="1"/>
          </p:cNvSpPr>
          <p:nvPr>
            <p:ph type="sldNum" sz="quarter" idx="12"/>
          </p:nvPr>
        </p:nvSpPr>
        <p:spPr/>
        <p:txBody>
          <a:bodyPr/>
          <a:lstStyle/>
          <a:p>
            <a:fld id="{F4C94289-3309-4C35-850A-56FD49B3E346}" type="slidenum">
              <a:rPr lang="en-GB" smtClean="0"/>
              <a:t>5</a:t>
            </a:fld>
            <a:endParaRPr lang="en-GB"/>
          </a:p>
        </p:txBody>
      </p:sp>
      <p:sp>
        <p:nvSpPr>
          <p:cNvPr id="4" name="Title 3">
            <a:extLst>
              <a:ext uri="{FF2B5EF4-FFF2-40B4-BE49-F238E27FC236}">
                <a16:creationId xmlns:a16="http://schemas.microsoft.com/office/drawing/2014/main" id="{2139E347-9E19-4C8B-9FA3-98743DF42799}"/>
              </a:ext>
            </a:extLst>
          </p:cNvPr>
          <p:cNvSpPr>
            <a:spLocks noGrp="1"/>
          </p:cNvSpPr>
          <p:nvPr>
            <p:ph type="title"/>
          </p:nvPr>
        </p:nvSpPr>
        <p:spPr/>
        <p:txBody>
          <a:bodyPr/>
          <a:lstStyle/>
          <a:p>
            <a:r>
              <a:rPr lang="tr-TR" sz="3200" u="sng" dirty="0">
                <a:solidFill>
                  <a:srgbClr val="000000"/>
                </a:solidFill>
                <a:latin typeface="Segoe UI" panose="020B0502040204020203" pitchFamily="34" charset="0"/>
                <a:ea typeface="Times New Roman" panose="02020603050405020304" pitchFamily="18" charset="0"/>
              </a:rPr>
              <a:t>Overview</a:t>
            </a:r>
            <a:endParaRPr lang="tr-TR" dirty="0"/>
          </a:p>
        </p:txBody>
      </p:sp>
      <p:sp>
        <p:nvSpPr>
          <p:cNvPr id="5" name="TextBox 4">
            <a:extLst>
              <a:ext uri="{FF2B5EF4-FFF2-40B4-BE49-F238E27FC236}">
                <a16:creationId xmlns:a16="http://schemas.microsoft.com/office/drawing/2014/main" id="{C8E09B27-2C97-76EC-D12B-A20F97D7070A}"/>
              </a:ext>
            </a:extLst>
          </p:cNvPr>
          <p:cNvSpPr txBox="1"/>
          <p:nvPr/>
        </p:nvSpPr>
        <p:spPr>
          <a:xfrm>
            <a:off x="582594" y="2915413"/>
            <a:ext cx="11026812" cy="1169294"/>
          </a:xfrm>
          <a:prstGeom prst="rect">
            <a:avLst/>
          </a:prstGeom>
          <a:noFill/>
        </p:spPr>
        <p:txBody>
          <a:bodyPr wrap="square" anchor="ctr">
            <a:spAutoFit/>
          </a:bodyPr>
          <a:lstStyle/>
          <a:p>
            <a:endParaRPr lang="tr-TR" sz="2269" b="1" u="sng" dirty="0">
              <a:latin typeface="Calibri" panose="020F0502020204030204" pitchFamily="34" charset="0"/>
            </a:endParaRPr>
          </a:p>
          <a:p>
            <a:pPr>
              <a:spcAft>
                <a:spcPts val="1089"/>
              </a:spcAft>
            </a:pPr>
            <a:r>
              <a:rPr lang="tr-TR" sz="1271" dirty="0">
                <a:solidFill>
                  <a:srgbClr val="000000"/>
                </a:solidFill>
                <a:latin typeface="Segoe UI" panose="020B0502040204020203" pitchFamily="34" charset="0"/>
                <a:ea typeface="Calibri" panose="020F0502020204030204" pitchFamily="34" charset="0"/>
              </a:rPr>
              <a:t>API Management can be considered as a middleware that processes anything going to and from CR. </a:t>
            </a:r>
          </a:p>
          <a:p>
            <a:pPr>
              <a:spcAft>
                <a:spcPts val="1089"/>
              </a:spcAft>
            </a:pPr>
            <a:r>
              <a:rPr lang="tr-TR" sz="1271" dirty="0">
                <a:solidFill>
                  <a:srgbClr val="000000"/>
                </a:solidFill>
                <a:latin typeface="Segoe UI" panose="020B0502040204020203" pitchFamily="34" charset="0"/>
                <a:ea typeface="Calibri" panose="020F0502020204030204" pitchFamily="34" charset="0"/>
              </a:rPr>
              <a:t>In the meantime it not only can monitor and log the data exchanges but it can also help with management aspects such as limiting an IP range with a whitelist, automated test to API, etc.</a:t>
            </a:r>
            <a:endParaRPr lang="tr-TR" sz="1271"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7508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08C9F-C5FB-F7A9-7686-1D6202C7D619}"/>
              </a:ext>
            </a:extLst>
          </p:cNvPr>
          <p:cNvSpPr>
            <a:spLocks noGrp="1"/>
          </p:cNvSpPr>
          <p:nvPr>
            <p:ph type="title"/>
          </p:nvPr>
        </p:nvSpPr>
        <p:spPr>
          <a:xfrm>
            <a:off x="515939" y="210344"/>
            <a:ext cx="8640000" cy="1496790"/>
          </a:xfrm>
        </p:spPr>
        <p:txBody>
          <a:bodyPr/>
          <a:lstStyle/>
          <a:p>
            <a:r>
              <a:rPr lang="tr-TR" b="1" dirty="0">
                <a:solidFill>
                  <a:srgbClr val="000000"/>
                </a:solidFill>
                <a:effectLst/>
                <a:latin typeface="Segoe UI" panose="020B0502040204020203" pitchFamily="34" charset="0"/>
                <a:ea typeface="Times New Roman" panose="02020603050405020304" pitchFamily="18" charset="0"/>
              </a:rPr>
              <a:t>Components</a:t>
            </a:r>
            <a:br>
              <a:rPr lang="tr-TR" b="1" dirty="0">
                <a:effectLst/>
                <a:latin typeface="Calibri" panose="020F0502020204030204" pitchFamily="34" charset="0"/>
                <a:ea typeface="Calibri" panose="020F0502020204030204" pitchFamily="34" charset="0"/>
              </a:rPr>
            </a:br>
            <a:endParaRPr lang="tr-TR" dirty="0"/>
          </a:p>
        </p:txBody>
      </p:sp>
      <p:pic>
        <p:nvPicPr>
          <p:cNvPr id="7" name="Content Placeholder 6" descr="A screenshot of a computer&#10;&#10;Description automatically generated">
            <a:extLst>
              <a:ext uri="{FF2B5EF4-FFF2-40B4-BE49-F238E27FC236}">
                <a16:creationId xmlns:a16="http://schemas.microsoft.com/office/drawing/2014/main" id="{A6F75590-D552-A438-23DB-A5364A0F8A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750" y="1837401"/>
            <a:ext cx="7786499" cy="3928429"/>
          </a:xfrm>
        </p:spPr>
      </p:pic>
      <p:sp>
        <p:nvSpPr>
          <p:cNvPr id="4" name="Footer Placeholder 3">
            <a:extLst>
              <a:ext uri="{FF2B5EF4-FFF2-40B4-BE49-F238E27FC236}">
                <a16:creationId xmlns:a16="http://schemas.microsoft.com/office/drawing/2014/main" id="{4E494295-2147-2366-5914-22ABADE7E506}"/>
              </a:ext>
            </a:extLst>
          </p:cNvPr>
          <p:cNvSpPr>
            <a:spLocks noGrp="1"/>
          </p:cNvSpPr>
          <p:nvPr>
            <p:ph type="ftr" sz="quarter" idx="11"/>
          </p:nvPr>
        </p:nvSpPr>
        <p:spPr/>
        <p:txBody>
          <a:bodyPr/>
          <a:lstStyle/>
          <a:p>
            <a:r>
              <a:rPr lang="en-GB"/>
              <a:t>Presentation title in footer</a:t>
            </a:r>
          </a:p>
        </p:txBody>
      </p:sp>
      <p:sp>
        <p:nvSpPr>
          <p:cNvPr id="5" name="Slide Number Placeholder 4">
            <a:extLst>
              <a:ext uri="{FF2B5EF4-FFF2-40B4-BE49-F238E27FC236}">
                <a16:creationId xmlns:a16="http://schemas.microsoft.com/office/drawing/2014/main" id="{99DEFB33-F463-6EA1-771C-EE3D127FF849}"/>
              </a:ext>
            </a:extLst>
          </p:cNvPr>
          <p:cNvSpPr>
            <a:spLocks noGrp="1"/>
          </p:cNvSpPr>
          <p:nvPr>
            <p:ph type="sldNum" sz="quarter" idx="12"/>
          </p:nvPr>
        </p:nvSpPr>
        <p:spPr/>
        <p:txBody>
          <a:bodyPr/>
          <a:lstStyle/>
          <a:p>
            <a:fld id="{F4C94289-3309-4C35-850A-56FD49B3E346}" type="slidenum">
              <a:rPr lang="en-GB" smtClean="0"/>
              <a:t>6</a:t>
            </a:fld>
            <a:endParaRPr lang="en-GB"/>
          </a:p>
        </p:txBody>
      </p:sp>
    </p:spTree>
    <p:extLst>
      <p:ext uri="{BB962C8B-B14F-4D97-AF65-F5344CB8AC3E}">
        <p14:creationId xmlns:p14="http://schemas.microsoft.com/office/powerpoint/2010/main" val="3817110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CC81CB-B5B1-437B-9F4B-11C7C89D83FF}"/>
              </a:ext>
            </a:extLst>
          </p:cNvPr>
          <p:cNvSpPr>
            <a:spLocks noGrp="1"/>
          </p:cNvSpPr>
          <p:nvPr>
            <p:ph type="ftr" sz="quarter" idx="11"/>
          </p:nvPr>
        </p:nvSpPr>
        <p:spPr>
          <a:prstGeom prst="rect">
            <a:avLst/>
          </a:prstGeom>
        </p:spPr>
        <p:txBody>
          <a:bodyPr vert="horz" lIns="0" tIns="0" rIns="0" bIns="0" rtlCol="0" anchor="b" anchorCtr="0">
            <a:noAutofit/>
          </a:bodyPr>
          <a:lstStyle>
            <a:defPPr>
              <a:defRPr lang="en-US"/>
            </a:defPPr>
            <a:lvl1pPr marL="0" algn="r" defTabSz="829909" rtl="0" eaLnBrk="1" latinLnBrk="0" hangingPunct="1">
              <a:defRPr sz="726" kern="1200">
                <a:solidFill>
                  <a:schemeClr val="tx1"/>
                </a:solidFill>
                <a:latin typeface="+mn-lt"/>
                <a:ea typeface="+mn-ea"/>
                <a:cs typeface="+mn-cs"/>
              </a:defRPr>
            </a:lvl1pPr>
            <a:lvl2pPr marL="414955" algn="l" defTabSz="829909" rtl="0" eaLnBrk="1" latinLnBrk="0" hangingPunct="1">
              <a:defRPr sz="1634" kern="1200">
                <a:solidFill>
                  <a:schemeClr val="tx1"/>
                </a:solidFill>
                <a:latin typeface="+mn-lt"/>
                <a:ea typeface="+mn-ea"/>
                <a:cs typeface="+mn-cs"/>
              </a:defRPr>
            </a:lvl2pPr>
            <a:lvl3pPr marL="829909" algn="l" defTabSz="829909" rtl="0" eaLnBrk="1" latinLnBrk="0" hangingPunct="1">
              <a:defRPr sz="1634" kern="1200">
                <a:solidFill>
                  <a:schemeClr val="tx1"/>
                </a:solidFill>
                <a:latin typeface="+mn-lt"/>
                <a:ea typeface="+mn-ea"/>
                <a:cs typeface="+mn-cs"/>
              </a:defRPr>
            </a:lvl3pPr>
            <a:lvl4pPr marL="1244864" algn="l" defTabSz="829909" rtl="0" eaLnBrk="1" latinLnBrk="0" hangingPunct="1">
              <a:defRPr sz="1634" kern="1200">
                <a:solidFill>
                  <a:schemeClr val="tx1"/>
                </a:solidFill>
                <a:latin typeface="+mn-lt"/>
                <a:ea typeface="+mn-ea"/>
                <a:cs typeface="+mn-cs"/>
              </a:defRPr>
            </a:lvl4pPr>
            <a:lvl5pPr marL="1659819" algn="l" defTabSz="829909" rtl="0" eaLnBrk="1" latinLnBrk="0" hangingPunct="1">
              <a:defRPr sz="1634" kern="1200">
                <a:solidFill>
                  <a:schemeClr val="tx1"/>
                </a:solidFill>
                <a:latin typeface="+mn-lt"/>
                <a:ea typeface="+mn-ea"/>
                <a:cs typeface="+mn-cs"/>
              </a:defRPr>
            </a:lvl5pPr>
            <a:lvl6pPr marL="2074774" algn="l" defTabSz="829909" rtl="0" eaLnBrk="1" latinLnBrk="0" hangingPunct="1">
              <a:defRPr sz="1634" kern="1200">
                <a:solidFill>
                  <a:schemeClr val="tx1"/>
                </a:solidFill>
                <a:latin typeface="+mn-lt"/>
                <a:ea typeface="+mn-ea"/>
                <a:cs typeface="+mn-cs"/>
              </a:defRPr>
            </a:lvl6pPr>
            <a:lvl7pPr marL="2489728" algn="l" defTabSz="829909" rtl="0" eaLnBrk="1" latinLnBrk="0" hangingPunct="1">
              <a:defRPr sz="1634" kern="1200">
                <a:solidFill>
                  <a:schemeClr val="tx1"/>
                </a:solidFill>
                <a:latin typeface="+mn-lt"/>
                <a:ea typeface="+mn-ea"/>
                <a:cs typeface="+mn-cs"/>
              </a:defRPr>
            </a:lvl7pPr>
            <a:lvl8pPr marL="2904683" algn="l" defTabSz="829909" rtl="0" eaLnBrk="1" latinLnBrk="0" hangingPunct="1">
              <a:defRPr sz="1634" kern="1200">
                <a:solidFill>
                  <a:schemeClr val="tx1"/>
                </a:solidFill>
                <a:latin typeface="+mn-lt"/>
                <a:ea typeface="+mn-ea"/>
                <a:cs typeface="+mn-cs"/>
              </a:defRPr>
            </a:lvl8pPr>
            <a:lvl9pPr marL="3319638" algn="l" defTabSz="829909" rtl="0" eaLnBrk="1" latinLnBrk="0" hangingPunct="1">
              <a:defRPr sz="1634" kern="1200">
                <a:solidFill>
                  <a:schemeClr val="tx1"/>
                </a:solidFill>
                <a:latin typeface="+mn-lt"/>
                <a:ea typeface="+mn-ea"/>
                <a:cs typeface="+mn-cs"/>
              </a:defRPr>
            </a:lvl9pPr>
          </a:lstStyle>
          <a:p>
            <a:r>
              <a:rPr lang="en-GB" dirty="0"/>
              <a:t>Presentation title in footer</a:t>
            </a:r>
          </a:p>
        </p:txBody>
      </p:sp>
      <p:sp>
        <p:nvSpPr>
          <p:cNvPr id="4" name="Slide Number Placeholder 3">
            <a:extLst>
              <a:ext uri="{FF2B5EF4-FFF2-40B4-BE49-F238E27FC236}">
                <a16:creationId xmlns:a16="http://schemas.microsoft.com/office/drawing/2014/main" id="{6D90F362-6874-49F4-AFBB-97ED7B4ABA9C}"/>
              </a:ext>
            </a:extLst>
          </p:cNvPr>
          <p:cNvSpPr>
            <a:spLocks noGrp="1"/>
          </p:cNvSpPr>
          <p:nvPr>
            <p:ph type="sldNum" sz="quarter" idx="12"/>
          </p:nvPr>
        </p:nvSpPr>
        <p:spPr>
          <a:prstGeom prst="rect">
            <a:avLst/>
          </a:prstGeom>
        </p:spPr>
        <p:txBody>
          <a:bodyPr vert="horz" lIns="0" tIns="0" rIns="0" bIns="0" rtlCol="0" anchor="b" anchorCtr="0">
            <a:noAutofit/>
          </a:bodyPr>
          <a:lstStyle>
            <a:defPPr>
              <a:defRPr lang="en-US"/>
            </a:defPPr>
            <a:lvl1pPr marL="0" algn="r" defTabSz="829909" rtl="0" eaLnBrk="1" latinLnBrk="0" hangingPunct="1">
              <a:defRPr sz="726" kern="1200">
                <a:solidFill>
                  <a:schemeClr val="tx1"/>
                </a:solidFill>
                <a:latin typeface="+mn-lt"/>
                <a:ea typeface="+mn-ea"/>
                <a:cs typeface="+mn-cs"/>
              </a:defRPr>
            </a:lvl1pPr>
            <a:lvl2pPr marL="414955" algn="l" defTabSz="829909" rtl="0" eaLnBrk="1" latinLnBrk="0" hangingPunct="1">
              <a:defRPr sz="1634" kern="1200">
                <a:solidFill>
                  <a:schemeClr val="tx1"/>
                </a:solidFill>
                <a:latin typeface="+mn-lt"/>
                <a:ea typeface="+mn-ea"/>
                <a:cs typeface="+mn-cs"/>
              </a:defRPr>
            </a:lvl2pPr>
            <a:lvl3pPr marL="829909" algn="l" defTabSz="829909" rtl="0" eaLnBrk="1" latinLnBrk="0" hangingPunct="1">
              <a:defRPr sz="1634" kern="1200">
                <a:solidFill>
                  <a:schemeClr val="tx1"/>
                </a:solidFill>
                <a:latin typeface="+mn-lt"/>
                <a:ea typeface="+mn-ea"/>
                <a:cs typeface="+mn-cs"/>
              </a:defRPr>
            </a:lvl3pPr>
            <a:lvl4pPr marL="1244864" algn="l" defTabSz="829909" rtl="0" eaLnBrk="1" latinLnBrk="0" hangingPunct="1">
              <a:defRPr sz="1634" kern="1200">
                <a:solidFill>
                  <a:schemeClr val="tx1"/>
                </a:solidFill>
                <a:latin typeface="+mn-lt"/>
                <a:ea typeface="+mn-ea"/>
                <a:cs typeface="+mn-cs"/>
              </a:defRPr>
            </a:lvl4pPr>
            <a:lvl5pPr marL="1659819" algn="l" defTabSz="829909" rtl="0" eaLnBrk="1" latinLnBrk="0" hangingPunct="1">
              <a:defRPr sz="1634" kern="1200">
                <a:solidFill>
                  <a:schemeClr val="tx1"/>
                </a:solidFill>
                <a:latin typeface="+mn-lt"/>
                <a:ea typeface="+mn-ea"/>
                <a:cs typeface="+mn-cs"/>
              </a:defRPr>
            </a:lvl5pPr>
            <a:lvl6pPr marL="2074774" algn="l" defTabSz="829909" rtl="0" eaLnBrk="1" latinLnBrk="0" hangingPunct="1">
              <a:defRPr sz="1634" kern="1200">
                <a:solidFill>
                  <a:schemeClr val="tx1"/>
                </a:solidFill>
                <a:latin typeface="+mn-lt"/>
                <a:ea typeface="+mn-ea"/>
                <a:cs typeface="+mn-cs"/>
              </a:defRPr>
            </a:lvl6pPr>
            <a:lvl7pPr marL="2489728" algn="l" defTabSz="829909" rtl="0" eaLnBrk="1" latinLnBrk="0" hangingPunct="1">
              <a:defRPr sz="1634" kern="1200">
                <a:solidFill>
                  <a:schemeClr val="tx1"/>
                </a:solidFill>
                <a:latin typeface="+mn-lt"/>
                <a:ea typeface="+mn-ea"/>
                <a:cs typeface="+mn-cs"/>
              </a:defRPr>
            </a:lvl7pPr>
            <a:lvl8pPr marL="2904683" algn="l" defTabSz="829909" rtl="0" eaLnBrk="1" latinLnBrk="0" hangingPunct="1">
              <a:defRPr sz="1634" kern="1200">
                <a:solidFill>
                  <a:schemeClr val="tx1"/>
                </a:solidFill>
                <a:latin typeface="+mn-lt"/>
                <a:ea typeface="+mn-ea"/>
                <a:cs typeface="+mn-cs"/>
              </a:defRPr>
            </a:lvl8pPr>
            <a:lvl9pPr marL="3319638" algn="l" defTabSz="829909" rtl="0" eaLnBrk="1" latinLnBrk="0" hangingPunct="1">
              <a:defRPr sz="1634" kern="1200">
                <a:solidFill>
                  <a:schemeClr val="tx1"/>
                </a:solidFill>
                <a:latin typeface="+mn-lt"/>
                <a:ea typeface="+mn-ea"/>
                <a:cs typeface="+mn-cs"/>
              </a:defRPr>
            </a:lvl9pPr>
          </a:lstStyle>
          <a:p>
            <a:fld id="{F4C94289-3309-4C35-850A-56FD49B3E346}" type="slidenum">
              <a:rPr lang="en-GB" smtClean="0"/>
              <a:pPr/>
              <a:t>7</a:t>
            </a:fld>
            <a:endParaRPr lang="en-GB" dirty="0"/>
          </a:p>
        </p:txBody>
      </p:sp>
      <p:sp>
        <p:nvSpPr>
          <p:cNvPr id="5" name="TextBox 4">
            <a:extLst>
              <a:ext uri="{FF2B5EF4-FFF2-40B4-BE49-F238E27FC236}">
                <a16:creationId xmlns:a16="http://schemas.microsoft.com/office/drawing/2014/main" id="{F6417D6D-CA99-0494-B7DC-5AB26C02EB8B}"/>
              </a:ext>
            </a:extLst>
          </p:cNvPr>
          <p:cNvSpPr txBox="1"/>
          <p:nvPr/>
        </p:nvSpPr>
        <p:spPr>
          <a:xfrm>
            <a:off x="1294301" y="1705451"/>
            <a:ext cx="9603397" cy="3447098"/>
          </a:xfrm>
          <a:prstGeom prst="rect">
            <a:avLst/>
          </a:prstGeom>
          <a:noFill/>
        </p:spPr>
        <p:txBody>
          <a:bodyPr wrap="square">
            <a:spAutoFit/>
          </a:bodyPr>
          <a:lstStyle/>
          <a:p>
            <a:r>
              <a:rPr lang="tr-TR" sz="2400" b="1" dirty="0">
                <a:solidFill>
                  <a:srgbClr val="000000"/>
                </a:solidFill>
                <a:effectLst/>
                <a:latin typeface="Segoe UI" panose="020B0502040204020203" pitchFamily="34" charset="0"/>
                <a:ea typeface="Times New Roman" panose="02020603050405020304" pitchFamily="18" charset="0"/>
              </a:rPr>
              <a:t>API Gateway</a:t>
            </a:r>
            <a:endParaRPr lang="tr-TR" sz="2400" b="1" dirty="0">
              <a:effectLst/>
              <a:latin typeface="Calibri" panose="020F0502020204030204" pitchFamily="34" charset="0"/>
              <a:ea typeface="Calibri" panose="020F0502020204030204" pitchFamily="34" charset="0"/>
            </a:endParaRPr>
          </a:p>
          <a:p>
            <a:pPr>
              <a:spcAft>
                <a:spcPts val="1200"/>
              </a:spcAft>
            </a:pPr>
            <a:r>
              <a:rPr lang="tr-TR" sz="1800" dirty="0">
                <a:solidFill>
                  <a:srgbClr val="000000"/>
                </a:solidFill>
                <a:effectLst/>
                <a:latin typeface="Segoe UI" panose="020B0502040204020203" pitchFamily="34" charset="0"/>
                <a:ea typeface="Calibri" panose="020F0502020204030204" pitchFamily="34" charset="0"/>
              </a:rPr>
              <a:t>Where all the magic happens. This is the middleware that catches requests from clients and forwards them to the backend. This is the part where the APIM collects data and processes it. We are mainly using tools located here.</a:t>
            </a:r>
            <a:endParaRPr lang="tr-TR" sz="2000" dirty="0">
              <a:effectLst/>
              <a:latin typeface="Calibri" panose="020F0502020204030204" pitchFamily="34" charset="0"/>
              <a:ea typeface="Calibri" panose="020F0502020204030204" pitchFamily="34" charset="0"/>
            </a:endParaRPr>
          </a:p>
          <a:p>
            <a:r>
              <a:rPr lang="tr-TR" sz="2400" b="1" i="1" dirty="0">
                <a:solidFill>
                  <a:srgbClr val="000000"/>
                </a:solidFill>
                <a:effectLst/>
                <a:latin typeface="Segoe UI" panose="020B0502040204020203" pitchFamily="34" charset="0"/>
                <a:ea typeface="Times New Roman" panose="02020603050405020304" pitchFamily="18" charset="0"/>
              </a:rPr>
              <a:t>Management Plane</a:t>
            </a:r>
            <a:endParaRPr lang="tr-TR" sz="2400" b="1" dirty="0">
              <a:effectLst/>
              <a:latin typeface="Calibri" panose="020F0502020204030204" pitchFamily="34" charset="0"/>
              <a:ea typeface="Calibri" panose="020F0502020204030204" pitchFamily="34" charset="0"/>
            </a:endParaRPr>
          </a:p>
          <a:p>
            <a:pPr>
              <a:spcAft>
                <a:spcPts val="1200"/>
              </a:spcAft>
            </a:pPr>
            <a:r>
              <a:rPr lang="tr-TR" sz="1800" dirty="0">
                <a:solidFill>
                  <a:srgbClr val="000000"/>
                </a:solidFill>
                <a:effectLst/>
                <a:latin typeface="Segoe UI" panose="020B0502040204020203" pitchFamily="34" charset="0"/>
                <a:ea typeface="Calibri" panose="020F0502020204030204" pitchFamily="34" charset="0"/>
              </a:rPr>
              <a:t>Admin management platform for APIM. It provides functionalities like APIM settings, managing users, defining API schemas, and packaging them to products etc.</a:t>
            </a:r>
            <a:endParaRPr lang="tr-TR" sz="2000" dirty="0">
              <a:effectLst/>
              <a:latin typeface="Calibri" panose="020F0502020204030204" pitchFamily="34" charset="0"/>
              <a:ea typeface="Calibri" panose="020F0502020204030204" pitchFamily="34" charset="0"/>
            </a:endParaRPr>
          </a:p>
          <a:p>
            <a:r>
              <a:rPr lang="tr-TR" sz="2400" b="1" i="1" dirty="0">
                <a:solidFill>
                  <a:srgbClr val="000000"/>
                </a:solidFill>
                <a:effectLst/>
                <a:latin typeface="Segoe UI" panose="020B0502040204020203" pitchFamily="34" charset="0"/>
                <a:ea typeface="Times New Roman" panose="02020603050405020304" pitchFamily="18" charset="0"/>
              </a:rPr>
              <a:t>Developer Portal</a:t>
            </a:r>
            <a:endParaRPr lang="tr-TR" sz="2400" b="1" dirty="0">
              <a:effectLst/>
              <a:latin typeface="Calibri" panose="020F0502020204030204" pitchFamily="34" charset="0"/>
              <a:ea typeface="Calibri" panose="020F0502020204030204" pitchFamily="34" charset="0"/>
            </a:endParaRPr>
          </a:p>
          <a:p>
            <a:pPr>
              <a:spcAft>
                <a:spcPts val="1200"/>
              </a:spcAft>
            </a:pPr>
            <a:r>
              <a:rPr lang="tr-TR" sz="1800" dirty="0">
                <a:solidFill>
                  <a:srgbClr val="000000"/>
                </a:solidFill>
                <a:effectLst/>
                <a:latin typeface="Segoe UI" panose="020B0502040204020203" pitchFamily="34" charset="0"/>
                <a:ea typeface="Calibri" panose="020F0502020204030204" pitchFamily="34" charset="0"/>
              </a:rPr>
              <a:t>This is a platform for developers(clients). They can read API documentation, call API endpoints, get an account to get API keys, etc.</a:t>
            </a:r>
            <a:endParaRPr lang="tr-TR"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5045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
            <a:extLst>
              <a:ext uri="{FF2B5EF4-FFF2-40B4-BE49-F238E27FC236}">
                <a16:creationId xmlns:a16="http://schemas.microsoft.com/office/drawing/2014/main" id="{C9EBA01D-0550-6E85-65E4-3F51A0D81515}"/>
              </a:ext>
            </a:extLst>
          </p:cNvPr>
          <p:cNvSpPr>
            <a:spLocks noChangeArrowheads="1"/>
          </p:cNvSpPr>
          <p:nvPr/>
        </p:nvSpPr>
        <p:spPr bwMode="auto">
          <a:xfrm>
            <a:off x="660699" y="1305893"/>
            <a:ext cx="2697072" cy="3631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829909"/>
            <a:r>
              <a:rPr lang="tr-TR" altLang="tr-TR" sz="1815" dirty="0">
                <a:solidFill>
                  <a:srgbClr val="000000"/>
                </a:solidFill>
                <a:latin typeface="Segoe UI" panose="020B0502040204020203" pitchFamily="34" charset="0"/>
                <a:ea typeface="Times New Roman" panose="02020603050405020304" pitchFamily="18" charset="0"/>
                <a:cs typeface="Segoe UI" panose="020B0502040204020203" pitchFamily="34" charset="0"/>
              </a:rPr>
              <a:t>How to search messages</a:t>
            </a:r>
            <a:endParaRPr lang="tr-TR" altLang="tr-TR" sz="1815" b="1" dirty="0">
              <a:latin typeface="Calibri" panose="020F0502020204030204" pitchFamily="34" charset="0"/>
              <a:cs typeface="Calibri" panose="020F0502020204030204" pitchFamily="34" charset="0"/>
            </a:endParaRPr>
          </a:p>
        </p:txBody>
      </p:sp>
      <p:sp>
        <p:nvSpPr>
          <p:cNvPr id="12" name="Rectangle 10">
            <a:extLst>
              <a:ext uri="{FF2B5EF4-FFF2-40B4-BE49-F238E27FC236}">
                <a16:creationId xmlns:a16="http://schemas.microsoft.com/office/drawing/2014/main" id="{8DB5FBFD-940B-CA0E-0870-48F933621DE2}"/>
              </a:ext>
            </a:extLst>
          </p:cNvPr>
          <p:cNvSpPr>
            <a:spLocks noChangeArrowheads="1"/>
          </p:cNvSpPr>
          <p:nvPr/>
        </p:nvSpPr>
        <p:spPr bwMode="auto">
          <a:xfrm>
            <a:off x="660699" y="1613090"/>
            <a:ext cx="3894258" cy="5168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988" tIns="41494" rIns="82988" bIns="41494"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207477" indent="-207477" defTabSz="829909">
              <a:buFont typeface="+mj-lt"/>
              <a:buAutoNum type="arabicPeriod"/>
              <a:tabLst>
                <a:tab pos="414955" algn="l"/>
              </a:tabLst>
            </a:pP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Select 'Performance' tab in the left Navigation Menu.</a:t>
            </a:r>
            <a:endParaRPr lang="tr-TR" altLang="tr-TR" sz="1180" dirty="0"/>
          </a:p>
          <a:p>
            <a:pPr defTabSz="829909">
              <a:tabLst>
                <a:tab pos="414955" algn="l"/>
              </a:tabLst>
            </a:pPr>
            <a:endParaRPr lang="tr-TR" altLang="tr-TR" sz="1634" dirty="0"/>
          </a:p>
        </p:txBody>
      </p:sp>
      <p:pic>
        <p:nvPicPr>
          <p:cNvPr id="2" name="Picture 17">
            <a:extLst>
              <a:ext uri="{FF2B5EF4-FFF2-40B4-BE49-F238E27FC236}">
                <a16:creationId xmlns:a16="http://schemas.microsoft.com/office/drawing/2014/main" id="{EF73B687-3C65-874F-0008-CCB92A40FD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7" r="42728" b="2"/>
          <a:stretch/>
        </p:blipFill>
        <p:spPr bwMode="auto">
          <a:xfrm>
            <a:off x="2979127" y="1871523"/>
            <a:ext cx="6233746" cy="45306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A4322448-F011-F492-4C98-587A1F761BC7}"/>
              </a:ext>
            </a:extLst>
          </p:cNvPr>
          <p:cNvSpPr>
            <a:spLocks noChangeArrowheads="1"/>
          </p:cNvSpPr>
          <p:nvPr/>
        </p:nvSpPr>
        <p:spPr bwMode="auto">
          <a:xfrm>
            <a:off x="1116747" y="1532454"/>
            <a:ext cx="167661" cy="33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p>
            <a:pPr defTabSz="829909" eaLnBrk="0" fontAlgn="base" hangingPunct="0">
              <a:spcBef>
                <a:spcPct val="0"/>
              </a:spcBef>
              <a:spcAft>
                <a:spcPct val="0"/>
              </a:spcAft>
            </a:pPr>
            <a:endParaRPr lang="tr-TR" altLang="tr-TR" sz="1634">
              <a:latin typeface="Arial" panose="020B0604020202020204" pitchFamily="34" charset="0"/>
            </a:endParaRPr>
          </a:p>
        </p:txBody>
      </p:sp>
      <p:pic>
        <p:nvPicPr>
          <p:cNvPr id="3073" name="Picture 17">
            <a:extLst>
              <a:ext uri="{FF2B5EF4-FFF2-40B4-BE49-F238E27FC236}">
                <a16:creationId xmlns:a16="http://schemas.microsoft.com/office/drawing/2014/main" id="{424DA8F7-36EC-FFAD-D5F5-D20256FD9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7859" y="1532454"/>
            <a:ext cx="8556282" cy="432636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FC3A034F-827E-864C-481E-EB0E0FECA07D}"/>
              </a:ext>
            </a:extLst>
          </p:cNvPr>
          <p:cNvSpPr>
            <a:spLocks noChangeArrowheads="1"/>
          </p:cNvSpPr>
          <p:nvPr/>
        </p:nvSpPr>
        <p:spPr bwMode="auto">
          <a:xfrm>
            <a:off x="340723" y="1148777"/>
            <a:ext cx="9096323" cy="2653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2988" tIns="41494" rIns="82988" bIns="41494"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defTabSz="829909">
              <a:tabLst>
                <a:tab pos="414955" algn="l"/>
              </a:tabLst>
            </a:pP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2.   Select you filters at the top. The most important ones could be </a:t>
            </a:r>
            <a:r>
              <a:rPr lang="tr-TR" altLang="tr-TR" sz="1180" b="1" dirty="0">
                <a:solidFill>
                  <a:srgbClr val="000000"/>
                </a:solidFill>
                <a:latin typeface="Segoe UI" panose="020B0502040204020203" pitchFamily="34" charset="0"/>
                <a:ea typeface="Calibri" panose="020F0502020204030204" pitchFamily="34" charset="0"/>
                <a:cs typeface="Segoe UI" panose="020B0502040204020203" pitchFamily="34" charset="0"/>
              </a:rPr>
              <a:t>'Time range'</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 and </a:t>
            </a:r>
            <a:r>
              <a:rPr lang="tr-TR" altLang="tr-TR" sz="1180" b="1" dirty="0">
                <a:solidFill>
                  <a:srgbClr val="000000"/>
                </a:solidFill>
                <a:latin typeface="Segoe UI" panose="020B0502040204020203" pitchFamily="34" charset="0"/>
                <a:ea typeface="Calibri" panose="020F0502020204030204" pitchFamily="34" charset="0"/>
                <a:cs typeface="Segoe UI" panose="020B0502040204020203" pitchFamily="34" charset="0"/>
              </a:rPr>
              <a:t>'Request-Body'</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 (with the condition </a:t>
            </a:r>
            <a:r>
              <a:rPr lang="tr-TR" altLang="tr-TR" sz="1180" b="1" dirty="0">
                <a:solidFill>
                  <a:srgbClr val="000000"/>
                </a:solidFill>
                <a:latin typeface="Segoe UI" panose="020B0502040204020203" pitchFamily="34" charset="0"/>
                <a:ea typeface="Calibri" panose="020F0502020204030204" pitchFamily="34" charset="0"/>
                <a:cs typeface="Segoe UI" panose="020B0502040204020203" pitchFamily="34" charset="0"/>
              </a:rPr>
              <a:t>'Contains'</a:t>
            </a:r>
            <a:r>
              <a:rPr lang="tr-TR" altLang="tr-TR" sz="1180" dirty="0">
                <a:solidFill>
                  <a:srgbClr val="000000"/>
                </a:solidFill>
                <a:latin typeface="Segoe UI" panose="020B0502040204020203" pitchFamily="34" charset="0"/>
                <a:ea typeface="Calibri" panose="020F0502020204030204" pitchFamily="34" charset="0"/>
                <a:cs typeface="Segoe UI" panose="020B0502040204020203" pitchFamily="34" charset="0"/>
              </a:rPr>
              <a:t>): </a:t>
            </a:r>
            <a:endParaRPr lang="tr-TR" altLang="tr-TR" sz="1180" dirty="0"/>
          </a:p>
        </p:txBody>
      </p:sp>
    </p:spTree>
  </p:cSld>
  <p:clrMapOvr>
    <a:masterClrMapping/>
  </p:clrMapOvr>
</p:sld>
</file>

<file path=ppt/theme/theme1.xml><?xml version="1.0" encoding="utf-8"?>
<a:theme xmlns:a="http://schemas.openxmlformats.org/drawingml/2006/main" name="JTI - Track and Trace">
  <a:themeElements>
    <a:clrScheme name="95">
      <a:dk1>
        <a:srgbClr val="000000"/>
      </a:dk1>
      <a:lt1>
        <a:srgbClr val="FFFFFF"/>
      </a:lt1>
      <a:dk2>
        <a:srgbClr val="5F5F5F"/>
      </a:dk2>
      <a:lt2>
        <a:srgbClr val="DDDDDD"/>
      </a:lt2>
      <a:accent1>
        <a:srgbClr val="E03C30"/>
      </a:accent1>
      <a:accent2>
        <a:srgbClr val="EAAA00"/>
      </a:accent2>
      <a:accent3>
        <a:srgbClr val="00B2A9"/>
      </a:accent3>
      <a:accent4>
        <a:srgbClr val="8031A7"/>
      </a:accent4>
      <a:accent5>
        <a:srgbClr val="E782A9"/>
      </a:accent5>
      <a:accent6>
        <a:srgbClr val="407EC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extLst>
    <a:ext uri="{05A4C25C-085E-4340-85A3-A5531E510DB2}">
      <thm15:themeFamily xmlns:thm15="http://schemas.microsoft.com/office/thememl/2012/main" name="Training Workshop 23 September" id="{A65F0E35-1F43-4811-85FD-DA2AEF4466BE}" vid="{97113583-4DAF-49D4-BBC7-664E413126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37aa23-ef3b-4836-9dc4-481464f7e62b" xsi:nil="true"/>
    <lcf76f155ced4ddcb4097134ff3c332f xmlns="a6bcd18d-684e-402c-af09-e458729a698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135C3C93FDC74DA7163758A80CBE06" ma:contentTypeVersion="12" ma:contentTypeDescription="Create a new document." ma:contentTypeScope="" ma:versionID="03eabfbd62e7d4d58ffb301158fb049e">
  <xsd:schema xmlns:xsd="http://www.w3.org/2001/XMLSchema" xmlns:xs="http://www.w3.org/2001/XMLSchema" xmlns:p="http://schemas.microsoft.com/office/2006/metadata/properties" xmlns:ns2="a6bcd18d-684e-402c-af09-e458729a6981" xmlns:ns3="b337aa23-ef3b-4836-9dc4-481464f7e62b" targetNamespace="http://schemas.microsoft.com/office/2006/metadata/properties" ma:root="true" ma:fieldsID="5f66c87bb6f952794b8ab9b2c6d6fd3c" ns2:_="" ns3:_="">
    <xsd:import namespace="a6bcd18d-684e-402c-af09-e458729a6981"/>
    <xsd:import namespace="b337aa23-ef3b-4836-9dc4-481464f7e62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cd18d-684e-402c-af09-e458729a69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3dfe741-475c-44cf-bcd4-46bfd3fd0691"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37aa23-ef3b-4836-9dc4-481464f7e62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78a31bf-469d-4f08-8040-497664f76cae}" ma:internalName="TaxCatchAll" ma:showField="CatchAllData" ma:web="b337aa23-ef3b-4836-9dc4-481464f7e6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5817C-DB05-4171-916F-995705183B70}">
  <ds:schemaRefs>
    <ds:schemaRef ds:uri="http://schemas.openxmlformats.org/package/2006/metadata/core-properties"/>
    <ds:schemaRef ds:uri="http://purl.org/dc/dcmitype/"/>
    <ds:schemaRef ds:uri="257bf18b-7a38-4f5a-bac8-0240386483b8"/>
    <ds:schemaRef ds:uri="http://purl.org/dc/elements/1.1/"/>
    <ds:schemaRef ds:uri="http://www.w3.org/XML/1998/namespace"/>
    <ds:schemaRef ds:uri="http://purl.org/dc/terms/"/>
    <ds:schemaRef ds:uri="http://schemas.microsoft.com/office/2006/documentManagement/types"/>
    <ds:schemaRef ds:uri="d760cc16-3db5-44f5-a576-3c724b3fe370"/>
    <ds:schemaRef ds:uri="http://schemas.microsoft.com/office/infopath/2007/PartnerControls"/>
    <ds:schemaRef ds:uri="http://schemas.microsoft.com/office/2006/metadata/properties"/>
    <ds:schemaRef ds:uri="974c43e9-e215-4767-9e8c-acb38d512e0f"/>
    <ds:schemaRef ds:uri="b337aa23-ef3b-4836-9dc4-481464f7e62b"/>
    <ds:schemaRef ds:uri="232cacc7-c4dd-477f-928e-c567eeb116b2"/>
  </ds:schemaRefs>
</ds:datastoreItem>
</file>

<file path=customXml/itemProps2.xml><?xml version="1.0" encoding="utf-8"?>
<ds:datastoreItem xmlns:ds="http://schemas.openxmlformats.org/officeDocument/2006/customXml" ds:itemID="{083616D2-E8EC-4381-8BAA-4327DF32B941}">
  <ds:schemaRefs>
    <ds:schemaRef ds:uri="http://schemas.microsoft.com/sharepoint/v3/contenttype/forms"/>
  </ds:schemaRefs>
</ds:datastoreItem>
</file>

<file path=customXml/itemProps3.xml><?xml version="1.0" encoding="utf-8"?>
<ds:datastoreItem xmlns:ds="http://schemas.openxmlformats.org/officeDocument/2006/customXml" ds:itemID="{7FB35062-FB42-4B3F-91B4-CA1C4C9375EA}"/>
</file>

<file path=docProps/app.xml><?xml version="1.0" encoding="utf-8"?>
<Properties xmlns="http://schemas.openxmlformats.org/officeDocument/2006/extended-properties" xmlns:vt="http://schemas.openxmlformats.org/officeDocument/2006/docPropsVTypes">
  <TotalTime>24592</TotalTime>
  <Words>686</Words>
  <Application>Microsoft Office PowerPoint</Application>
  <PresentationFormat>Widescreen</PresentationFormat>
  <Paragraphs>77</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Georgia</vt:lpstr>
      <vt:lpstr>Segoe UI</vt:lpstr>
      <vt:lpstr>Symbol</vt:lpstr>
      <vt:lpstr>JTI - Track and Trace</vt:lpstr>
      <vt:lpstr>Azure API Management(APIM)</vt:lpstr>
      <vt:lpstr>Introduction</vt:lpstr>
      <vt:lpstr>Objective</vt:lpstr>
      <vt:lpstr>Benefits</vt:lpstr>
      <vt:lpstr>Overview</vt:lpstr>
      <vt:lpstr>Components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Create Endpoint Of APIM ? </vt:lpstr>
      <vt:lpstr>PowerPoint Presentation</vt:lpstr>
      <vt:lpstr>PowerPoint Presentation</vt:lpstr>
      <vt:lpstr>PowerPoint Presentation</vt:lpstr>
      <vt:lpstr>PowerPoint Presentation</vt:lpstr>
      <vt:lpstr>PowerPoint Presentation</vt:lpstr>
      <vt:lpstr>Conclusion :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T&amp;T Training TEMPLATE</dc:title>
  <dc:creator>Vrissimdji, Myrto</dc:creator>
  <cp:lastModifiedBy>Sezgin, Derin</cp:lastModifiedBy>
  <cp:revision>11</cp:revision>
  <dcterms:created xsi:type="dcterms:W3CDTF">2023-01-22T12:08:38Z</dcterms:created>
  <dcterms:modified xsi:type="dcterms:W3CDTF">2023-09-28T10:21:16Z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020b37f-db72-473e-ae54-fb16df408069_Enabled">
    <vt:lpwstr>true</vt:lpwstr>
  </property>
  <property fmtid="{D5CDD505-2E9C-101B-9397-08002B2CF9AE}" pid="3" name="MSIP_Label_b020b37f-db72-473e-ae54-fb16df408069_SetDate">
    <vt:lpwstr>2023-01-22T12:08:38Z</vt:lpwstr>
  </property>
  <property fmtid="{D5CDD505-2E9C-101B-9397-08002B2CF9AE}" pid="4" name="MSIP_Label_b020b37f-db72-473e-ae54-fb16df408069_Method">
    <vt:lpwstr>Standard</vt:lpwstr>
  </property>
  <property fmtid="{D5CDD505-2E9C-101B-9397-08002B2CF9AE}" pid="5" name="MSIP_Label_b020b37f-db72-473e-ae54-fb16df408069_Name">
    <vt:lpwstr>General</vt:lpwstr>
  </property>
  <property fmtid="{D5CDD505-2E9C-101B-9397-08002B2CF9AE}" pid="6" name="MSIP_Label_b020b37f-db72-473e-ae54-fb16df408069_SiteId">
    <vt:lpwstr>705d07a3-2eea-4f3b-ab59-65ca29abeb26</vt:lpwstr>
  </property>
  <property fmtid="{D5CDD505-2E9C-101B-9397-08002B2CF9AE}" pid="7" name="MSIP_Label_b020b37f-db72-473e-ae54-fb16df408069_ActionId">
    <vt:lpwstr>b242ca60-5755-44ac-a98f-e12bc65e413c</vt:lpwstr>
  </property>
  <property fmtid="{D5CDD505-2E9C-101B-9397-08002B2CF9AE}" pid="8" name="MSIP_Label_b020b37f-db72-473e-ae54-fb16df408069_ContentBits">
    <vt:lpwstr>0</vt:lpwstr>
  </property>
  <property fmtid="{D5CDD505-2E9C-101B-9397-08002B2CF9AE}" pid="9" name="ContentTypeId">
    <vt:lpwstr>0x0101005F135C3C93FDC74DA7163758A80CBE06</vt:lpwstr>
  </property>
  <property fmtid="{D5CDD505-2E9C-101B-9397-08002B2CF9AE}" pid="10" name="MediaServiceImageTags">
    <vt:lpwstr/>
  </property>
</Properties>
</file>